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-regnear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92978694564587"/>
          <c:y val="0.17721784776902888"/>
          <c:w val="0.88363725367662371"/>
          <c:h val="0.74413327314977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Total sample (n=218)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3175">
              <a:solidFill>
                <a:sysClr val="window" lastClr="FFFFFF">
                  <a:lumMod val="50000"/>
                </a:sys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40-4CBE-B5F0-10E558EB2108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40-4CBE-B5F0-10E558EB2108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40-4CBE-B5F0-10E558EB2108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40-4CBE-B5F0-10E558EB2108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40-4CBE-B5F0-10E558EB2108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40-4CBE-B5F0-10E558EB2108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 w="31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E40-4CBE-B5F0-10E558EB2108}"/>
              </c:ext>
            </c:extLst>
          </c:dPt>
          <c:cat>
            <c:strRef>
              <c:f>'Ark1'!$A$2:$A$8</c:f>
              <c:strCache>
                <c:ptCount val="7"/>
                <c:pt idx="0">
                  <c:v>ADHD</c:v>
                </c:pt>
                <c:pt idx="1">
                  <c:v>Anxiety</c:v>
                </c:pt>
                <c:pt idx="2">
                  <c:v>Depressive</c:v>
                </c:pt>
                <c:pt idx="3">
                  <c:v>ODD*/Conduct</c:v>
                </c:pt>
                <c:pt idx="4">
                  <c:v>Trauma</c:v>
                </c:pt>
                <c:pt idx="5">
                  <c:v>Tics</c:v>
                </c:pt>
                <c:pt idx="6">
                  <c:v>DMDD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0.41284403669724773</c:v>
                </c:pt>
                <c:pt idx="1">
                  <c:v>0.28440366972477066</c:v>
                </c:pt>
                <c:pt idx="2">
                  <c:v>0.11467889908256881</c:v>
                </c:pt>
                <c:pt idx="3">
                  <c:v>0.22935779816513763</c:v>
                </c:pt>
                <c:pt idx="4">
                  <c:v>5.0458715596330278E-2</c:v>
                </c:pt>
                <c:pt idx="5">
                  <c:v>5.0458715596330278E-2</c:v>
                </c:pt>
                <c:pt idx="6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E40-4CBE-B5F0-10E558EB2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0271112"/>
        <c:axId val="370273464"/>
      </c:barChart>
      <c:catAx>
        <c:axId val="370271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nb-NO"/>
          </a:p>
        </c:txPr>
        <c:crossAx val="370273464"/>
        <c:crosses val="autoZero"/>
        <c:auto val="1"/>
        <c:lblAlgn val="ctr"/>
        <c:lblOffset val="100"/>
        <c:noMultiLvlLbl val="0"/>
      </c:catAx>
      <c:valAx>
        <c:axId val="370273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nb-NO"/>
          </a:p>
        </c:txPr>
        <c:crossAx val="37027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075E0-3B58-400B-B69D-B565246F83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F709A7B-EECF-4908-B33E-D3173759DC06}">
      <dgm:prSet phldrT="[Tekst]"/>
      <dgm:spPr/>
      <dgm:t>
        <a:bodyPr/>
        <a:lstStyle/>
        <a:p>
          <a:r>
            <a:rPr lang="nb-NO" dirty="0" err="1" smtClean="0"/>
            <a:t>Anamnestic</a:t>
          </a:r>
          <a:r>
            <a:rPr lang="nb-NO" dirty="0" smtClean="0"/>
            <a:t> </a:t>
          </a:r>
        </a:p>
        <a:p>
          <a:r>
            <a:rPr lang="nb-NO" dirty="0" err="1" smtClean="0"/>
            <a:t>interview</a:t>
          </a:r>
          <a:endParaRPr lang="nb-NO" dirty="0"/>
        </a:p>
      </dgm:t>
    </dgm:pt>
    <dgm:pt modelId="{DFF551EF-91FE-4D2C-80FE-B7E127D6FFF9}" type="parTrans" cxnId="{DC92D9C7-BDD6-4036-8FC8-F6AF5C02B0E9}">
      <dgm:prSet/>
      <dgm:spPr/>
      <dgm:t>
        <a:bodyPr/>
        <a:lstStyle/>
        <a:p>
          <a:endParaRPr lang="nb-NO"/>
        </a:p>
      </dgm:t>
    </dgm:pt>
    <dgm:pt modelId="{1A95890A-24D8-4C09-A9E8-BE23C175D00A}" type="sibTrans" cxnId="{DC92D9C7-BDD6-4036-8FC8-F6AF5C02B0E9}">
      <dgm:prSet/>
      <dgm:spPr/>
      <dgm:t>
        <a:bodyPr/>
        <a:lstStyle/>
        <a:p>
          <a:endParaRPr lang="nb-NO"/>
        </a:p>
      </dgm:t>
    </dgm:pt>
    <dgm:pt modelId="{7E3A503D-C180-4E35-BEE3-0544C44BE3FC}">
      <dgm:prSet phldrT="[Tekst]"/>
      <dgm:spPr/>
      <dgm:t>
        <a:bodyPr/>
        <a:lstStyle/>
        <a:p>
          <a:r>
            <a:rPr lang="nb-NO" dirty="0" smtClean="0"/>
            <a:t>Child </a:t>
          </a:r>
          <a:r>
            <a:rPr lang="nb-NO" dirty="0" err="1" smtClean="0"/>
            <a:t>focused</a:t>
          </a:r>
          <a:r>
            <a:rPr lang="nb-NO" dirty="0" smtClean="0"/>
            <a:t> </a:t>
          </a:r>
          <a:r>
            <a:rPr lang="nb-NO" dirty="0" err="1" smtClean="0"/>
            <a:t>consultation</a:t>
          </a:r>
          <a:endParaRPr lang="nb-NO" dirty="0"/>
        </a:p>
      </dgm:t>
    </dgm:pt>
    <dgm:pt modelId="{3D890C5A-B022-447B-8E87-E696A7A37815}" type="parTrans" cxnId="{7487A363-91CE-4553-86FF-B18E0A75339D}">
      <dgm:prSet/>
      <dgm:spPr/>
      <dgm:t>
        <a:bodyPr/>
        <a:lstStyle/>
        <a:p>
          <a:endParaRPr lang="nb-NO"/>
        </a:p>
      </dgm:t>
    </dgm:pt>
    <dgm:pt modelId="{8739C888-F278-4738-815A-F0794DF220AD}" type="sibTrans" cxnId="{7487A363-91CE-4553-86FF-B18E0A75339D}">
      <dgm:prSet/>
      <dgm:spPr/>
      <dgm:t>
        <a:bodyPr/>
        <a:lstStyle/>
        <a:p>
          <a:endParaRPr lang="nb-NO"/>
        </a:p>
      </dgm:t>
    </dgm:pt>
    <dgm:pt modelId="{8C44EBA3-DD8B-40A4-B967-C0DFF043071C}">
      <dgm:prSet phldrT="[Tekst]"/>
      <dgm:spPr/>
      <dgm:t>
        <a:bodyPr/>
        <a:lstStyle/>
        <a:p>
          <a:r>
            <a:rPr lang="nb-NO" dirty="0" err="1" smtClean="0"/>
            <a:t>Diagnostic</a:t>
          </a:r>
          <a:r>
            <a:rPr lang="nb-NO" dirty="0" smtClean="0"/>
            <a:t> </a:t>
          </a:r>
          <a:r>
            <a:rPr lang="nb-NO" dirty="0" err="1" smtClean="0"/>
            <a:t>interview</a:t>
          </a:r>
          <a:endParaRPr lang="nb-NO" dirty="0"/>
        </a:p>
      </dgm:t>
    </dgm:pt>
    <dgm:pt modelId="{0172FDDE-8B70-4D08-BD68-EB8906E1397A}" type="parTrans" cxnId="{F6EB5387-1952-4F9D-9601-666CF15DE6D9}">
      <dgm:prSet/>
      <dgm:spPr/>
      <dgm:t>
        <a:bodyPr/>
        <a:lstStyle/>
        <a:p>
          <a:endParaRPr lang="nb-NO"/>
        </a:p>
      </dgm:t>
    </dgm:pt>
    <dgm:pt modelId="{0928E447-BFCE-47BF-8D7E-87DB5FD8F8BE}" type="sibTrans" cxnId="{F6EB5387-1952-4F9D-9601-666CF15DE6D9}">
      <dgm:prSet/>
      <dgm:spPr/>
      <dgm:t>
        <a:bodyPr/>
        <a:lstStyle/>
        <a:p>
          <a:endParaRPr lang="nb-NO"/>
        </a:p>
      </dgm:t>
    </dgm:pt>
    <dgm:pt modelId="{196C4E24-0348-4092-AB69-52E5A7BA2DD2}">
      <dgm:prSet/>
      <dgm:spPr/>
      <dgm:t>
        <a:bodyPr/>
        <a:lstStyle/>
        <a:p>
          <a:r>
            <a:rPr lang="nb-NO" dirty="0" smtClean="0"/>
            <a:t>School </a:t>
          </a:r>
          <a:r>
            <a:rPr lang="nb-NO" dirty="0" err="1" smtClean="0"/>
            <a:t>Observation</a:t>
          </a:r>
          <a:endParaRPr lang="nb-NO" dirty="0"/>
        </a:p>
      </dgm:t>
    </dgm:pt>
    <dgm:pt modelId="{E3FE6C4E-F311-4F44-81D9-33E29A6A95BF}" type="parTrans" cxnId="{DA7B966C-7EDE-4C4A-8C90-B10B6D2C7BB6}">
      <dgm:prSet/>
      <dgm:spPr/>
      <dgm:t>
        <a:bodyPr/>
        <a:lstStyle/>
        <a:p>
          <a:endParaRPr lang="nb-NO"/>
        </a:p>
      </dgm:t>
    </dgm:pt>
    <dgm:pt modelId="{DCE24B37-0119-4C34-8E5D-9B24E7E991BF}" type="sibTrans" cxnId="{DA7B966C-7EDE-4C4A-8C90-B10B6D2C7BB6}">
      <dgm:prSet/>
      <dgm:spPr/>
      <dgm:t>
        <a:bodyPr/>
        <a:lstStyle/>
        <a:p>
          <a:endParaRPr lang="nb-NO"/>
        </a:p>
      </dgm:t>
    </dgm:pt>
    <dgm:pt modelId="{E0BE57A3-015A-460F-9E26-E072C9160139}">
      <dgm:prSet/>
      <dgm:spPr/>
      <dgm:t>
        <a:bodyPr/>
        <a:lstStyle/>
        <a:p>
          <a:r>
            <a:rPr lang="nb-NO" dirty="0" err="1" smtClean="0"/>
            <a:t>Psychiatric</a:t>
          </a:r>
          <a:r>
            <a:rPr lang="nb-NO" dirty="0" smtClean="0"/>
            <a:t>/</a:t>
          </a:r>
          <a:r>
            <a:rPr lang="nb-NO" dirty="0" err="1" smtClean="0"/>
            <a:t>somatic</a:t>
          </a:r>
          <a:r>
            <a:rPr lang="nb-NO" dirty="0" smtClean="0"/>
            <a:t> </a:t>
          </a:r>
          <a:r>
            <a:rPr lang="nb-NO" dirty="0" err="1" smtClean="0"/>
            <a:t>evaluation</a:t>
          </a:r>
          <a:endParaRPr lang="nb-NO" dirty="0"/>
        </a:p>
      </dgm:t>
    </dgm:pt>
    <dgm:pt modelId="{9916552D-A3CC-4A3F-9420-B27D4D02313C}" type="parTrans" cxnId="{EB58C96C-7E72-475F-800A-D9662A36FECF}">
      <dgm:prSet/>
      <dgm:spPr/>
      <dgm:t>
        <a:bodyPr/>
        <a:lstStyle/>
        <a:p>
          <a:endParaRPr lang="nb-NO"/>
        </a:p>
      </dgm:t>
    </dgm:pt>
    <dgm:pt modelId="{D113C75F-57A5-4B72-9941-8E825E343F3C}" type="sibTrans" cxnId="{EB58C96C-7E72-475F-800A-D9662A36FECF}">
      <dgm:prSet/>
      <dgm:spPr/>
      <dgm:t>
        <a:bodyPr/>
        <a:lstStyle/>
        <a:p>
          <a:endParaRPr lang="nb-NO"/>
        </a:p>
      </dgm:t>
    </dgm:pt>
    <dgm:pt modelId="{0D8378FD-E750-4E72-9702-4F7AFB1AF0D4}">
      <dgm:prSet/>
      <dgm:spPr/>
      <dgm:t>
        <a:bodyPr/>
        <a:lstStyle/>
        <a:p>
          <a:r>
            <a:rPr lang="nb-NO" dirty="0" smtClean="0"/>
            <a:t>WISC- general </a:t>
          </a:r>
          <a:r>
            <a:rPr lang="nb-NO" dirty="0" err="1" smtClean="0"/>
            <a:t>cognitive</a:t>
          </a:r>
          <a:r>
            <a:rPr lang="nb-NO" dirty="0" smtClean="0"/>
            <a:t> </a:t>
          </a:r>
          <a:r>
            <a:rPr lang="nb-NO" dirty="0" err="1" smtClean="0"/>
            <a:t>ability</a:t>
          </a:r>
          <a:endParaRPr lang="nb-NO" dirty="0"/>
        </a:p>
      </dgm:t>
    </dgm:pt>
    <dgm:pt modelId="{34ABB83C-28D6-4B98-9DB1-96CE4AF6A090}" type="parTrans" cxnId="{B476614C-4C30-4B48-921A-396ADC53937D}">
      <dgm:prSet/>
      <dgm:spPr/>
      <dgm:t>
        <a:bodyPr/>
        <a:lstStyle/>
        <a:p>
          <a:endParaRPr lang="nb-NO"/>
        </a:p>
      </dgm:t>
    </dgm:pt>
    <dgm:pt modelId="{AFFF8597-0944-44A8-BD40-6C365083D820}" type="sibTrans" cxnId="{B476614C-4C30-4B48-921A-396ADC53937D}">
      <dgm:prSet/>
      <dgm:spPr/>
      <dgm:t>
        <a:bodyPr/>
        <a:lstStyle/>
        <a:p>
          <a:endParaRPr lang="nb-NO"/>
        </a:p>
      </dgm:t>
    </dgm:pt>
    <dgm:pt modelId="{CD736704-B1EB-4E7F-917C-FC7F1081F2D9}" type="pres">
      <dgm:prSet presAssocID="{D50075E0-3B58-400B-B69D-B565246F8312}" presName="CompostProcess" presStyleCnt="0">
        <dgm:presLayoutVars>
          <dgm:dir/>
          <dgm:resizeHandles val="exact"/>
        </dgm:presLayoutVars>
      </dgm:prSet>
      <dgm:spPr/>
    </dgm:pt>
    <dgm:pt modelId="{55AD09C5-4D07-4C92-9B82-13B0D83B97D3}" type="pres">
      <dgm:prSet presAssocID="{D50075E0-3B58-400B-B69D-B565246F8312}" presName="arrow" presStyleLbl="bgShp" presStyleIdx="0" presStyleCnt="1"/>
      <dgm:spPr/>
    </dgm:pt>
    <dgm:pt modelId="{C783D5A6-1111-45BE-BEDF-42A19FE22981}" type="pres">
      <dgm:prSet presAssocID="{D50075E0-3B58-400B-B69D-B565246F8312}" presName="linearProcess" presStyleCnt="0"/>
      <dgm:spPr/>
    </dgm:pt>
    <dgm:pt modelId="{69366563-80A4-4D53-859B-B595ACE02B43}" type="pres">
      <dgm:prSet presAssocID="{5F709A7B-EECF-4908-B33E-D3173759DC06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C886615-DB74-457D-89E2-D8D94A228AC9}" type="pres">
      <dgm:prSet presAssocID="{1A95890A-24D8-4C09-A9E8-BE23C175D00A}" presName="sibTrans" presStyleCnt="0"/>
      <dgm:spPr/>
    </dgm:pt>
    <dgm:pt modelId="{79C204D6-10BE-4381-B3A9-57346EB42225}" type="pres">
      <dgm:prSet presAssocID="{7E3A503D-C180-4E35-BEE3-0544C44BE3FC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5822C3B-EE57-4A41-85C1-8E97B452A2D1}" type="pres">
      <dgm:prSet presAssocID="{8739C888-F278-4738-815A-F0794DF220AD}" presName="sibTrans" presStyleCnt="0"/>
      <dgm:spPr/>
    </dgm:pt>
    <dgm:pt modelId="{3CABE952-CB5E-40DF-8244-CA051ED0EDB9}" type="pres">
      <dgm:prSet presAssocID="{8C44EBA3-DD8B-40A4-B967-C0DFF043071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2ED1A9C-2F45-4FC2-B530-F6268E9B80EB}" type="pres">
      <dgm:prSet presAssocID="{0928E447-BFCE-47BF-8D7E-87DB5FD8F8BE}" presName="sibTrans" presStyleCnt="0"/>
      <dgm:spPr/>
    </dgm:pt>
    <dgm:pt modelId="{727E5AE2-FF62-4946-B9F0-6D6B72A62235}" type="pres">
      <dgm:prSet presAssocID="{196C4E24-0348-4092-AB69-52E5A7BA2DD2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EBD9D62-637F-4796-8ED5-82488A4C1AC6}" type="pres">
      <dgm:prSet presAssocID="{DCE24B37-0119-4C34-8E5D-9B24E7E991BF}" presName="sibTrans" presStyleCnt="0"/>
      <dgm:spPr/>
    </dgm:pt>
    <dgm:pt modelId="{EE09CDC7-03A6-4767-A66C-DBB7C0E54298}" type="pres">
      <dgm:prSet presAssocID="{0D8378FD-E750-4E72-9702-4F7AFB1AF0D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071C3AA-B53C-4C13-B560-F7E958D0EB90}" type="pres">
      <dgm:prSet presAssocID="{AFFF8597-0944-44A8-BD40-6C365083D820}" presName="sibTrans" presStyleCnt="0"/>
      <dgm:spPr/>
    </dgm:pt>
    <dgm:pt modelId="{68FFC997-DDC3-40BD-B8F4-9F591940EF8E}" type="pres">
      <dgm:prSet presAssocID="{E0BE57A3-015A-460F-9E26-E072C916013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5C8E9DE-C0C7-4D3F-B2E4-CB87BA8F1F62}" type="presOf" srcId="{196C4E24-0348-4092-AB69-52E5A7BA2DD2}" destId="{727E5AE2-FF62-4946-B9F0-6D6B72A62235}" srcOrd="0" destOrd="0" presId="urn:microsoft.com/office/officeart/2005/8/layout/hProcess9"/>
    <dgm:cxn modelId="{4AD70D40-8C4F-4124-948B-4A3730E79CA5}" type="presOf" srcId="{8C44EBA3-DD8B-40A4-B967-C0DFF043071C}" destId="{3CABE952-CB5E-40DF-8244-CA051ED0EDB9}" srcOrd="0" destOrd="0" presId="urn:microsoft.com/office/officeart/2005/8/layout/hProcess9"/>
    <dgm:cxn modelId="{A07B7986-5211-4B43-9725-883022D47DA0}" type="presOf" srcId="{D50075E0-3B58-400B-B69D-B565246F8312}" destId="{CD736704-B1EB-4E7F-917C-FC7F1081F2D9}" srcOrd="0" destOrd="0" presId="urn:microsoft.com/office/officeart/2005/8/layout/hProcess9"/>
    <dgm:cxn modelId="{82B7685D-F246-4BA7-AD9A-411D9E2E32ED}" type="presOf" srcId="{E0BE57A3-015A-460F-9E26-E072C9160139}" destId="{68FFC997-DDC3-40BD-B8F4-9F591940EF8E}" srcOrd="0" destOrd="0" presId="urn:microsoft.com/office/officeart/2005/8/layout/hProcess9"/>
    <dgm:cxn modelId="{DC92D9C7-BDD6-4036-8FC8-F6AF5C02B0E9}" srcId="{D50075E0-3B58-400B-B69D-B565246F8312}" destId="{5F709A7B-EECF-4908-B33E-D3173759DC06}" srcOrd="0" destOrd="0" parTransId="{DFF551EF-91FE-4D2C-80FE-B7E127D6FFF9}" sibTransId="{1A95890A-24D8-4C09-A9E8-BE23C175D00A}"/>
    <dgm:cxn modelId="{99CE6AEE-7CEC-4758-80C9-BBEA01BBFEAC}" type="presOf" srcId="{7E3A503D-C180-4E35-BEE3-0544C44BE3FC}" destId="{79C204D6-10BE-4381-B3A9-57346EB42225}" srcOrd="0" destOrd="0" presId="urn:microsoft.com/office/officeart/2005/8/layout/hProcess9"/>
    <dgm:cxn modelId="{F6EB5387-1952-4F9D-9601-666CF15DE6D9}" srcId="{D50075E0-3B58-400B-B69D-B565246F8312}" destId="{8C44EBA3-DD8B-40A4-B967-C0DFF043071C}" srcOrd="2" destOrd="0" parTransId="{0172FDDE-8B70-4D08-BD68-EB8906E1397A}" sibTransId="{0928E447-BFCE-47BF-8D7E-87DB5FD8F8BE}"/>
    <dgm:cxn modelId="{DA7B966C-7EDE-4C4A-8C90-B10B6D2C7BB6}" srcId="{D50075E0-3B58-400B-B69D-B565246F8312}" destId="{196C4E24-0348-4092-AB69-52E5A7BA2DD2}" srcOrd="3" destOrd="0" parTransId="{E3FE6C4E-F311-4F44-81D9-33E29A6A95BF}" sibTransId="{DCE24B37-0119-4C34-8E5D-9B24E7E991BF}"/>
    <dgm:cxn modelId="{EB58C96C-7E72-475F-800A-D9662A36FECF}" srcId="{D50075E0-3B58-400B-B69D-B565246F8312}" destId="{E0BE57A3-015A-460F-9E26-E072C9160139}" srcOrd="5" destOrd="0" parTransId="{9916552D-A3CC-4A3F-9420-B27D4D02313C}" sibTransId="{D113C75F-57A5-4B72-9941-8E825E343F3C}"/>
    <dgm:cxn modelId="{7487A363-91CE-4553-86FF-B18E0A75339D}" srcId="{D50075E0-3B58-400B-B69D-B565246F8312}" destId="{7E3A503D-C180-4E35-BEE3-0544C44BE3FC}" srcOrd="1" destOrd="0" parTransId="{3D890C5A-B022-447B-8E87-E696A7A37815}" sibTransId="{8739C888-F278-4738-815A-F0794DF220AD}"/>
    <dgm:cxn modelId="{E21B02BB-299E-450A-9C82-F5A7750EAAB2}" type="presOf" srcId="{5F709A7B-EECF-4908-B33E-D3173759DC06}" destId="{69366563-80A4-4D53-859B-B595ACE02B43}" srcOrd="0" destOrd="0" presId="urn:microsoft.com/office/officeart/2005/8/layout/hProcess9"/>
    <dgm:cxn modelId="{B476614C-4C30-4B48-921A-396ADC53937D}" srcId="{D50075E0-3B58-400B-B69D-B565246F8312}" destId="{0D8378FD-E750-4E72-9702-4F7AFB1AF0D4}" srcOrd="4" destOrd="0" parTransId="{34ABB83C-28D6-4B98-9DB1-96CE4AF6A090}" sibTransId="{AFFF8597-0944-44A8-BD40-6C365083D820}"/>
    <dgm:cxn modelId="{EAE4C109-903D-4B20-9AF4-00E3ACDEE873}" type="presOf" srcId="{0D8378FD-E750-4E72-9702-4F7AFB1AF0D4}" destId="{EE09CDC7-03A6-4767-A66C-DBB7C0E54298}" srcOrd="0" destOrd="0" presId="urn:microsoft.com/office/officeart/2005/8/layout/hProcess9"/>
    <dgm:cxn modelId="{98C7FA3E-5D88-47EA-999A-64A9A78D7E8F}" type="presParOf" srcId="{CD736704-B1EB-4E7F-917C-FC7F1081F2D9}" destId="{55AD09C5-4D07-4C92-9B82-13B0D83B97D3}" srcOrd="0" destOrd="0" presId="urn:microsoft.com/office/officeart/2005/8/layout/hProcess9"/>
    <dgm:cxn modelId="{FDD7BF53-4857-42CD-A4E6-886BFAA7DAA3}" type="presParOf" srcId="{CD736704-B1EB-4E7F-917C-FC7F1081F2D9}" destId="{C783D5A6-1111-45BE-BEDF-42A19FE22981}" srcOrd="1" destOrd="0" presId="urn:microsoft.com/office/officeart/2005/8/layout/hProcess9"/>
    <dgm:cxn modelId="{5A1E9DC9-0075-4A72-BD65-8643A1A106C0}" type="presParOf" srcId="{C783D5A6-1111-45BE-BEDF-42A19FE22981}" destId="{69366563-80A4-4D53-859B-B595ACE02B43}" srcOrd="0" destOrd="0" presId="urn:microsoft.com/office/officeart/2005/8/layout/hProcess9"/>
    <dgm:cxn modelId="{BBFABAB8-5DB0-4D17-B0B7-6F3FFE71A074}" type="presParOf" srcId="{C783D5A6-1111-45BE-BEDF-42A19FE22981}" destId="{4C886615-DB74-457D-89E2-D8D94A228AC9}" srcOrd="1" destOrd="0" presId="urn:microsoft.com/office/officeart/2005/8/layout/hProcess9"/>
    <dgm:cxn modelId="{4F3CC576-92D6-45D4-B21C-F30F6F83AC76}" type="presParOf" srcId="{C783D5A6-1111-45BE-BEDF-42A19FE22981}" destId="{79C204D6-10BE-4381-B3A9-57346EB42225}" srcOrd="2" destOrd="0" presId="urn:microsoft.com/office/officeart/2005/8/layout/hProcess9"/>
    <dgm:cxn modelId="{0B551D94-B80E-4E94-88AD-3AA12AEFAAFC}" type="presParOf" srcId="{C783D5A6-1111-45BE-BEDF-42A19FE22981}" destId="{65822C3B-EE57-4A41-85C1-8E97B452A2D1}" srcOrd="3" destOrd="0" presId="urn:microsoft.com/office/officeart/2005/8/layout/hProcess9"/>
    <dgm:cxn modelId="{E94D9E31-FC05-4CED-9EEA-E01010C54454}" type="presParOf" srcId="{C783D5A6-1111-45BE-BEDF-42A19FE22981}" destId="{3CABE952-CB5E-40DF-8244-CA051ED0EDB9}" srcOrd="4" destOrd="0" presId="urn:microsoft.com/office/officeart/2005/8/layout/hProcess9"/>
    <dgm:cxn modelId="{8D0E816A-D711-42A8-9CAB-EF648C8A98D3}" type="presParOf" srcId="{C783D5A6-1111-45BE-BEDF-42A19FE22981}" destId="{B2ED1A9C-2F45-4FC2-B530-F6268E9B80EB}" srcOrd="5" destOrd="0" presId="urn:microsoft.com/office/officeart/2005/8/layout/hProcess9"/>
    <dgm:cxn modelId="{911755E2-3C56-4BEC-8695-8C03D66908EB}" type="presParOf" srcId="{C783D5A6-1111-45BE-BEDF-42A19FE22981}" destId="{727E5AE2-FF62-4946-B9F0-6D6B72A62235}" srcOrd="6" destOrd="0" presId="urn:microsoft.com/office/officeart/2005/8/layout/hProcess9"/>
    <dgm:cxn modelId="{8C2E6EFE-2BE1-4272-B6C4-00BB18393BA8}" type="presParOf" srcId="{C783D5A6-1111-45BE-BEDF-42A19FE22981}" destId="{4EBD9D62-637F-4796-8ED5-82488A4C1AC6}" srcOrd="7" destOrd="0" presId="urn:microsoft.com/office/officeart/2005/8/layout/hProcess9"/>
    <dgm:cxn modelId="{E9DDB527-50ED-4FC2-B500-4350CADE4FB6}" type="presParOf" srcId="{C783D5A6-1111-45BE-BEDF-42A19FE22981}" destId="{EE09CDC7-03A6-4767-A66C-DBB7C0E54298}" srcOrd="8" destOrd="0" presId="urn:microsoft.com/office/officeart/2005/8/layout/hProcess9"/>
    <dgm:cxn modelId="{372CB081-7F79-4129-A7D9-9E4E63289059}" type="presParOf" srcId="{C783D5A6-1111-45BE-BEDF-42A19FE22981}" destId="{6071C3AA-B53C-4C13-B560-F7E958D0EB90}" srcOrd="9" destOrd="0" presId="urn:microsoft.com/office/officeart/2005/8/layout/hProcess9"/>
    <dgm:cxn modelId="{A2275968-A26B-43E8-B027-44553D4E0944}" type="presParOf" srcId="{C783D5A6-1111-45BE-BEDF-42A19FE22981}" destId="{68FFC997-DDC3-40BD-B8F4-9F591940EF8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4D994-4F3E-4037-BB0C-EB20E219423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F2B515D-A45A-4812-9C08-48B8F8D0DC36}">
      <dgm:prSet phldrT="[Tekst]"/>
      <dgm:spPr/>
      <dgm:t>
        <a:bodyPr/>
        <a:lstStyle/>
        <a:p>
          <a:r>
            <a:rPr lang="nb-NO" dirty="0" err="1" smtClean="0"/>
            <a:t>Emotion</a:t>
          </a:r>
          <a:r>
            <a:rPr lang="nb-NO" dirty="0" smtClean="0"/>
            <a:t> </a:t>
          </a:r>
          <a:r>
            <a:rPr lang="nb-NO" dirty="0" err="1" smtClean="0"/>
            <a:t>focused</a:t>
          </a:r>
          <a:r>
            <a:rPr lang="nb-NO" dirty="0" smtClean="0"/>
            <a:t> </a:t>
          </a:r>
          <a:r>
            <a:rPr lang="nb-NO" dirty="0" err="1" smtClean="0"/>
            <a:t>parent</a:t>
          </a:r>
          <a:r>
            <a:rPr lang="nb-NO" dirty="0" smtClean="0"/>
            <a:t> </a:t>
          </a:r>
          <a:r>
            <a:rPr lang="nb-NO" dirty="0" err="1" smtClean="0"/>
            <a:t>therapy</a:t>
          </a:r>
          <a:endParaRPr lang="nb-NO" dirty="0"/>
        </a:p>
      </dgm:t>
    </dgm:pt>
    <dgm:pt modelId="{BF127B38-3382-41B8-85D4-5BFC5ADD941C}" type="parTrans" cxnId="{72CAD04F-C590-4685-AEC8-A9F26C947A35}">
      <dgm:prSet/>
      <dgm:spPr/>
      <dgm:t>
        <a:bodyPr/>
        <a:lstStyle/>
        <a:p>
          <a:endParaRPr lang="nb-NO"/>
        </a:p>
      </dgm:t>
    </dgm:pt>
    <dgm:pt modelId="{E78303F3-4302-4B42-8BD6-0F6AB3DD2E98}" type="sibTrans" cxnId="{72CAD04F-C590-4685-AEC8-A9F26C947A35}">
      <dgm:prSet/>
      <dgm:spPr/>
      <dgm:t>
        <a:bodyPr/>
        <a:lstStyle/>
        <a:p>
          <a:endParaRPr lang="nb-NO"/>
        </a:p>
      </dgm:t>
    </dgm:pt>
    <dgm:pt modelId="{1DA8CC3E-8ED5-4E3F-BD4A-03B6C802A2D5}">
      <dgm:prSet phldrT="[Tekst]"/>
      <dgm:spPr/>
      <dgm:t>
        <a:bodyPr/>
        <a:lstStyle/>
        <a:p>
          <a:r>
            <a:rPr lang="nb-NO" dirty="0" err="1" smtClean="0"/>
            <a:t>Dialectical</a:t>
          </a:r>
          <a:r>
            <a:rPr lang="nb-NO" dirty="0" smtClean="0"/>
            <a:t> </a:t>
          </a:r>
          <a:r>
            <a:rPr lang="nb-NO" dirty="0" err="1" smtClean="0"/>
            <a:t>behavioral</a:t>
          </a:r>
          <a:r>
            <a:rPr lang="nb-NO" dirty="0" smtClean="0"/>
            <a:t> </a:t>
          </a:r>
          <a:r>
            <a:rPr lang="nb-NO" dirty="0" err="1" smtClean="0"/>
            <a:t>therapy</a:t>
          </a:r>
          <a:r>
            <a:rPr lang="nb-NO" dirty="0" smtClean="0"/>
            <a:t> for </a:t>
          </a:r>
          <a:r>
            <a:rPr lang="nb-NO" dirty="0" err="1" smtClean="0"/>
            <a:t>children</a:t>
          </a:r>
          <a:endParaRPr lang="nb-NO" dirty="0" smtClean="0"/>
        </a:p>
        <a:p>
          <a:r>
            <a:rPr lang="nb-NO" dirty="0" smtClean="0"/>
            <a:t>DBT-C</a:t>
          </a:r>
          <a:endParaRPr lang="nb-NO" dirty="0"/>
        </a:p>
      </dgm:t>
    </dgm:pt>
    <dgm:pt modelId="{0521B7B1-D063-4EA4-AA0F-23A9A0D3357C}" type="parTrans" cxnId="{0DEB4083-DAAD-4B25-B86D-E93C0661111D}">
      <dgm:prSet/>
      <dgm:spPr/>
      <dgm:t>
        <a:bodyPr/>
        <a:lstStyle/>
        <a:p>
          <a:endParaRPr lang="nb-NO"/>
        </a:p>
      </dgm:t>
    </dgm:pt>
    <dgm:pt modelId="{F73313FF-B853-4F55-80BF-FFD060D82D10}" type="sibTrans" cxnId="{0DEB4083-DAAD-4B25-B86D-E93C0661111D}">
      <dgm:prSet/>
      <dgm:spPr/>
      <dgm:t>
        <a:bodyPr/>
        <a:lstStyle/>
        <a:p>
          <a:endParaRPr lang="nb-NO"/>
        </a:p>
      </dgm:t>
    </dgm:pt>
    <dgm:pt modelId="{08D8312A-C7E3-475C-B72E-1066933D39E8}">
      <dgm:prSet phldrT="[Tekst]"/>
      <dgm:spPr/>
      <dgm:t>
        <a:bodyPr/>
        <a:lstStyle/>
        <a:p>
          <a:r>
            <a:rPr lang="nb-NO" b="0" dirty="0" smtClean="0"/>
            <a:t>Tuning </a:t>
          </a:r>
          <a:r>
            <a:rPr lang="nb-NO" b="0" dirty="0" err="1" smtClean="0"/>
            <a:t>into</a:t>
          </a:r>
          <a:r>
            <a:rPr lang="nb-NO" b="0" dirty="0" smtClean="0"/>
            <a:t> kids- </a:t>
          </a:r>
          <a:r>
            <a:rPr lang="nb-NO" dirty="0" smtClean="0"/>
            <a:t>Group </a:t>
          </a:r>
          <a:r>
            <a:rPr lang="nb-NO" dirty="0" err="1" smtClean="0"/>
            <a:t>based</a:t>
          </a:r>
          <a:r>
            <a:rPr lang="nb-NO" dirty="0" smtClean="0"/>
            <a:t> parental training</a:t>
          </a:r>
          <a:endParaRPr lang="nb-NO" dirty="0"/>
        </a:p>
      </dgm:t>
    </dgm:pt>
    <dgm:pt modelId="{FA130DEC-B9A0-4074-B421-AC2D019E6EFA}" type="parTrans" cxnId="{CDA2F5E9-1FEA-4FBD-AF5A-7CB31EB84DE4}">
      <dgm:prSet/>
      <dgm:spPr/>
      <dgm:t>
        <a:bodyPr/>
        <a:lstStyle/>
        <a:p>
          <a:endParaRPr lang="nb-NO"/>
        </a:p>
      </dgm:t>
    </dgm:pt>
    <dgm:pt modelId="{75555E18-DB63-4345-8C16-DE9BAC6AF144}" type="sibTrans" cxnId="{CDA2F5E9-1FEA-4FBD-AF5A-7CB31EB84DE4}">
      <dgm:prSet/>
      <dgm:spPr/>
      <dgm:t>
        <a:bodyPr/>
        <a:lstStyle/>
        <a:p>
          <a:endParaRPr lang="nb-NO"/>
        </a:p>
      </dgm:t>
    </dgm:pt>
    <dgm:pt modelId="{F10B4CA1-191B-478D-B45B-5DA3F80028B6}">
      <dgm:prSet phldrT="[Tekst]"/>
      <dgm:spPr/>
      <dgm:t>
        <a:bodyPr/>
        <a:lstStyle/>
        <a:p>
          <a:r>
            <a:rPr lang="nb-NO" b="0" dirty="0" err="1" smtClean="0"/>
            <a:t>Autismspectrum</a:t>
          </a:r>
          <a:r>
            <a:rPr lang="nb-NO" b="0" dirty="0" smtClean="0"/>
            <a:t> </a:t>
          </a:r>
        </a:p>
        <a:p>
          <a:r>
            <a:rPr lang="nb-NO" dirty="0" smtClean="0"/>
            <a:t>Group </a:t>
          </a:r>
          <a:r>
            <a:rPr lang="nb-NO" dirty="0" err="1" smtClean="0"/>
            <a:t>based</a:t>
          </a:r>
          <a:r>
            <a:rPr lang="nb-NO" dirty="0" smtClean="0"/>
            <a:t> parental </a:t>
          </a:r>
          <a:r>
            <a:rPr lang="nb-NO" dirty="0" err="1" smtClean="0"/>
            <a:t>psychoeducative</a:t>
          </a:r>
          <a:r>
            <a:rPr lang="nb-NO" dirty="0" smtClean="0"/>
            <a:t> training </a:t>
          </a:r>
          <a:endParaRPr lang="nb-NO" dirty="0"/>
        </a:p>
      </dgm:t>
    </dgm:pt>
    <dgm:pt modelId="{9319C512-2B79-4248-868A-35A69F1601F3}" type="parTrans" cxnId="{641A0B93-85D4-452A-B891-813AC8EFFB12}">
      <dgm:prSet/>
      <dgm:spPr/>
      <dgm:t>
        <a:bodyPr/>
        <a:lstStyle/>
        <a:p>
          <a:endParaRPr lang="nb-NO"/>
        </a:p>
      </dgm:t>
    </dgm:pt>
    <dgm:pt modelId="{9873496F-90CA-4407-AF6E-7F6D70DDBA55}" type="sibTrans" cxnId="{641A0B93-85D4-452A-B891-813AC8EFFB12}">
      <dgm:prSet/>
      <dgm:spPr/>
      <dgm:t>
        <a:bodyPr/>
        <a:lstStyle/>
        <a:p>
          <a:endParaRPr lang="nb-NO"/>
        </a:p>
      </dgm:t>
    </dgm:pt>
    <dgm:pt modelId="{4DA3308A-0EDC-4679-B5D9-D7D798A370EE}">
      <dgm:prSet phldrT="[Tekst]" custT="1"/>
      <dgm:spPr/>
      <dgm:t>
        <a:bodyPr/>
        <a:lstStyle/>
        <a:p>
          <a:r>
            <a:rPr lang="en-US" sz="1400" dirty="0" smtClean="0"/>
            <a:t>Sensory Motor Arousal Regulation Treatment (SMART)</a:t>
          </a:r>
          <a:endParaRPr lang="nb-NO" sz="1400" dirty="0"/>
        </a:p>
      </dgm:t>
    </dgm:pt>
    <dgm:pt modelId="{B241556F-AC7F-43E8-9E3B-F67139BE70E6}" type="parTrans" cxnId="{402DEF82-5A49-4427-AEBD-5CA34303C279}">
      <dgm:prSet/>
      <dgm:spPr/>
      <dgm:t>
        <a:bodyPr/>
        <a:lstStyle/>
        <a:p>
          <a:endParaRPr lang="nb-NO"/>
        </a:p>
      </dgm:t>
    </dgm:pt>
    <dgm:pt modelId="{6CE14B92-517F-482F-8FB7-047F73C8540D}" type="sibTrans" cxnId="{402DEF82-5A49-4427-AEBD-5CA34303C279}">
      <dgm:prSet/>
      <dgm:spPr/>
      <dgm:t>
        <a:bodyPr/>
        <a:lstStyle/>
        <a:p>
          <a:endParaRPr lang="nb-NO"/>
        </a:p>
      </dgm:t>
    </dgm:pt>
    <dgm:pt modelId="{FFA35128-E7E5-45CF-923A-417558D244D3}">
      <dgm:prSet/>
      <dgm:spPr/>
      <dgm:t>
        <a:bodyPr/>
        <a:lstStyle/>
        <a:p>
          <a:r>
            <a:rPr lang="nb-NO" dirty="0" smtClean="0"/>
            <a:t>Play </a:t>
          </a:r>
          <a:r>
            <a:rPr lang="nb-NO" dirty="0" err="1" smtClean="0"/>
            <a:t>based</a:t>
          </a:r>
          <a:r>
            <a:rPr lang="nb-NO" dirty="0" smtClean="0"/>
            <a:t> </a:t>
          </a:r>
          <a:r>
            <a:rPr lang="nb-NO" dirty="0" err="1" smtClean="0"/>
            <a:t>therapy</a:t>
          </a:r>
          <a:r>
            <a:rPr lang="nb-NO" dirty="0" smtClean="0"/>
            <a:t> </a:t>
          </a:r>
          <a:r>
            <a:rPr lang="nb-NO" dirty="0" err="1" smtClean="0"/>
            <a:t>with</a:t>
          </a:r>
          <a:r>
            <a:rPr lang="nb-NO" dirty="0" smtClean="0"/>
            <a:t> </a:t>
          </a:r>
          <a:r>
            <a:rPr lang="nb-NO" dirty="0" err="1" smtClean="0"/>
            <a:t>children</a:t>
          </a:r>
          <a:endParaRPr lang="nb-NO" dirty="0"/>
        </a:p>
      </dgm:t>
    </dgm:pt>
    <dgm:pt modelId="{0AB8665A-EA69-4A30-B7A9-6C051842A8D6}" type="parTrans" cxnId="{325AD235-635C-43C9-BE10-D8FD2281603A}">
      <dgm:prSet/>
      <dgm:spPr/>
      <dgm:t>
        <a:bodyPr/>
        <a:lstStyle/>
        <a:p>
          <a:endParaRPr lang="nb-NO"/>
        </a:p>
      </dgm:t>
    </dgm:pt>
    <dgm:pt modelId="{E1BA1591-D825-4705-B102-4DA0D38FD593}" type="sibTrans" cxnId="{325AD235-635C-43C9-BE10-D8FD2281603A}">
      <dgm:prSet/>
      <dgm:spPr/>
      <dgm:t>
        <a:bodyPr/>
        <a:lstStyle/>
        <a:p>
          <a:endParaRPr lang="nb-NO"/>
        </a:p>
      </dgm:t>
    </dgm:pt>
    <dgm:pt modelId="{CB8DDF81-AEBC-4DDD-8FD9-ED1190C22682}">
      <dgm:prSet/>
      <dgm:spPr/>
      <dgm:t>
        <a:bodyPr/>
        <a:lstStyle/>
        <a:p>
          <a:r>
            <a:rPr lang="nb-NO" dirty="0" err="1" smtClean="0"/>
            <a:t>Medication</a:t>
          </a:r>
          <a:r>
            <a:rPr lang="nb-NO" dirty="0" smtClean="0"/>
            <a:t> </a:t>
          </a:r>
        </a:p>
        <a:p>
          <a:r>
            <a:rPr lang="nb-NO" dirty="0" err="1" smtClean="0"/>
            <a:t>Mostly</a:t>
          </a:r>
          <a:r>
            <a:rPr lang="nb-NO" dirty="0" smtClean="0"/>
            <a:t> </a:t>
          </a:r>
          <a:r>
            <a:rPr lang="nb-NO" dirty="0" err="1" smtClean="0"/>
            <a:t>stimulants</a:t>
          </a:r>
          <a:r>
            <a:rPr lang="nb-NO" dirty="0" smtClean="0"/>
            <a:t> </a:t>
          </a:r>
          <a:endParaRPr lang="nb-NO" dirty="0"/>
        </a:p>
      </dgm:t>
    </dgm:pt>
    <dgm:pt modelId="{1F697F6E-5762-4A21-906F-AC0C56A67307}" type="parTrans" cxnId="{919DD875-CC8C-4F33-A2D7-3E02F721D4D0}">
      <dgm:prSet/>
      <dgm:spPr/>
      <dgm:t>
        <a:bodyPr/>
        <a:lstStyle/>
        <a:p>
          <a:endParaRPr lang="nb-NO"/>
        </a:p>
      </dgm:t>
    </dgm:pt>
    <dgm:pt modelId="{949C211B-3BA4-47D8-9B81-8E7E80F3320B}" type="sibTrans" cxnId="{919DD875-CC8C-4F33-A2D7-3E02F721D4D0}">
      <dgm:prSet/>
      <dgm:spPr/>
      <dgm:t>
        <a:bodyPr/>
        <a:lstStyle/>
        <a:p>
          <a:endParaRPr lang="nb-NO"/>
        </a:p>
      </dgm:t>
    </dgm:pt>
    <dgm:pt modelId="{76832D41-3482-45DD-ACB8-79128F34FAAA}">
      <dgm:prSet/>
      <dgm:spPr/>
      <dgm:t>
        <a:bodyPr/>
        <a:lstStyle/>
        <a:p>
          <a:r>
            <a:rPr lang="nb-NO" dirty="0" err="1" smtClean="0"/>
            <a:t>Exposure</a:t>
          </a:r>
          <a:r>
            <a:rPr lang="nb-NO" dirty="0" smtClean="0"/>
            <a:t> training </a:t>
          </a:r>
        </a:p>
        <a:p>
          <a:r>
            <a:rPr lang="nb-NO" dirty="0" err="1" smtClean="0"/>
            <a:t>Anxiety</a:t>
          </a:r>
          <a:r>
            <a:rPr lang="nb-NO" dirty="0" smtClean="0"/>
            <a:t>/OCD</a:t>
          </a:r>
          <a:endParaRPr lang="nb-NO" dirty="0"/>
        </a:p>
      </dgm:t>
    </dgm:pt>
    <dgm:pt modelId="{36BFBF53-372E-429E-B30B-2B1B6312D2C3}" type="parTrans" cxnId="{78EC1D1F-58A0-47BF-B047-246A2C55346C}">
      <dgm:prSet/>
      <dgm:spPr/>
      <dgm:t>
        <a:bodyPr/>
        <a:lstStyle/>
        <a:p>
          <a:endParaRPr lang="nb-NO"/>
        </a:p>
      </dgm:t>
    </dgm:pt>
    <dgm:pt modelId="{64D819B9-D78F-4F18-9F8D-0E798E5D09D7}" type="sibTrans" cxnId="{78EC1D1F-58A0-47BF-B047-246A2C55346C}">
      <dgm:prSet/>
      <dgm:spPr/>
      <dgm:t>
        <a:bodyPr/>
        <a:lstStyle/>
        <a:p>
          <a:endParaRPr lang="nb-NO"/>
        </a:p>
      </dgm:t>
    </dgm:pt>
    <dgm:pt modelId="{3CF3C1CE-2811-4AED-9E86-F72030211050}">
      <dgm:prSet/>
      <dgm:spPr/>
      <dgm:t>
        <a:bodyPr/>
        <a:lstStyle/>
        <a:p>
          <a:r>
            <a:rPr lang="nb-NO" dirty="0" err="1" smtClean="0"/>
            <a:t>Mentalization-based</a:t>
          </a:r>
          <a:r>
            <a:rPr lang="nb-NO" dirty="0" smtClean="0"/>
            <a:t> </a:t>
          </a:r>
          <a:r>
            <a:rPr lang="nb-NO" dirty="0" err="1" smtClean="0"/>
            <a:t>child</a:t>
          </a:r>
          <a:r>
            <a:rPr lang="nb-NO" dirty="0" smtClean="0"/>
            <a:t> </a:t>
          </a:r>
          <a:r>
            <a:rPr lang="nb-NO" dirty="0" err="1" smtClean="0"/>
            <a:t>therapy</a:t>
          </a:r>
          <a:endParaRPr lang="nb-NO" dirty="0"/>
        </a:p>
      </dgm:t>
    </dgm:pt>
    <dgm:pt modelId="{39B70555-F2E8-48B4-8551-01BEC3D2E0D2}" type="parTrans" cxnId="{49CF9332-956A-4AC4-9407-B60E7D91AE50}">
      <dgm:prSet/>
      <dgm:spPr/>
      <dgm:t>
        <a:bodyPr/>
        <a:lstStyle/>
        <a:p>
          <a:endParaRPr lang="nb-NO"/>
        </a:p>
      </dgm:t>
    </dgm:pt>
    <dgm:pt modelId="{7F92EE43-A9ED-4F16-8F5F-51F5729C0B77}" type="sibTrans" cxnId="{49CF9332-956A-4AC4-9407-B60E7D91AE50}">
      <dgm:prSet/>
      <dgm:spPr/>
      <dgm:t>
        <a:bodyPr/>
        <a:lstStyle/>
        <a:p>
          <a:endParaRPr lang="nb-NO"/>
        </a:p>
      </dgm:t>
    </dgm:pt>
    <dgm:pt modelId="{4F02E103-59F7-4357-AAC0-E9D283E1D4E4}" type="pres">
      <dgm:prSet presAssocID="{1F74D994-4F3E-4037-BB0C-EB20E21942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E14FBBE0-46BF-4B60-9856-8CE726E1B5F6}" type="pres">
      <dgm:prSet presAssocID="{AF2B515D-A45A-4812-9C08-48B8F8D0DC36}" presName="node" presStyleLbl="node1" presStyleIdx="0" presStyleCnt="9" custScaleX="192228" custScaleY="212416" custRadScaleRad="94484" custRadScaleInc="106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F02AE17-E2AA-4590-8102-7C9AA790CDAE}" type="pres">
      <dgm:prSet presAssocID="{AF2B515D-A45A-4812-9C08-48B8F8D0DC36}" presName="spNode" presStyleCnt="0"/>
      <dgm:spPr/>
    </dgm:pt>
    <dgm:pt modelId="{2C5F412D-9587-4066-95F8-3EC4A251DFE8}" type="pres">
      <dgm:prSet presAssocID="{E78303F3-4302-4B42-8BD6-0F6AB3DD2E98}" presName="sibTrans" presStyleLbl="sibTrans1D1" presStyleIdx="0" presStyleCnt="9"/>
      <dgm:spPr/>
      <dgm:t>
        <a:bodyPr/>
        <a:lstStyle/>
        <a:p>
          <a:endParaRPr lang="nb-NO"/>
        </a:p>
      </dgm:t>
    </dgm:pt>
    <dgm:pt modelId="{3700392E-9583-407A-9D77-E4849E88757A}" type="pres">
      <dgm:prSet presAssocID="{FFA35128-E7E5-45CF-923A-417558D244D3}" presName="node" presStyleLbl="node1" presStyleIdx="1" presStyleCnt="9" custScaleX="247682" custScaleY="190254" custRadScaleRad="118504" custRadScaleInc="8719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6CCD85F-0DB5-42A8-8DE7-9588EB4C0252}" type="pres">
      <dgm:prSet presAssocID="{FFA35128-E7E5-45CF-923A-417558D244D3}" presName="spNode" presStyleCnt="0"/>
      <dgm:spPr/>
    </dgm:pt>
    <dgm:pt modelId="{4A7C9C87-A875-472D-874F-1F784EE89EA7}" type="pres">
      <dgm:prSet presAssocID="{E1BA1591-D825-4705-B102-4DA0D38FD593}" presName="sibTrans" presStyleLbl="sibTrans1D1" presStyleIdx="1" presStyleCnt="9"/>
      <dgm:spPr/>
      <dgm:t>
        <a:bodyPr/>
        <a:lstStyle/>
        <a:p>
          <a:endParaRPr lang="nb-NO"/>
        </a:p>
      </dgm:t>
    </dgm:pt>
    <dgm:pt modelId="{46B0E758-7096-4E3C-B777-0C9784375A2D}" type="pres">
      <dgm:prSet presAssocID="{76832D41-3482-45DD-ACB8-79128F34FAAA}" presName="node" presStyleLbl="node1" presStyleIdx="2" presStyleCnt="9" custScaleX="160355" custScaleY="191914" custRadScaleRad="132796" custRadScaleInc="1935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12BC148-69E2-4C93-8A17-A175C8B6644E}" type="pres">
      <dgm:prSet presAssocID="{76832D41-3482-45DD-ACB8-79128F34FAAA}" presName="spNode" presStyleCnt="0"/>
      <dgm:spPr/>
    </dgm:pt>
    <dgm:pt modelId="{EDEB9CAD-04A0-4235-8FBA-EC2BA01D44CF}" type="pres">
      <dgm:prSet presAssocID="{64D819B9-D78F-4F18-9F8D-0E798E5D09D7}" presName="sibTrans" presStyleLbl="sibTrans1D1" presStyleIdx="2" presStyleCnt="9"/>
      <dgm:spPr/>
      <dgm:t>
        <a:bodyPr/>
        <a:lstStyle/>
        <a:p>
          <a:endParaRPr lang="nb-NO"/>
        </a:p>
      </dgm:t>
    </dgm:pt>
    <dgm:pt modelId="{7103A760-34D8-4C52-9020-093FEC2E43F8}" type="pres">
      <dgm:prSet presAssocID="{CB8DDF81-AEBC-4DDD-8FD9-ED1190C22682}" presName="node" presStyleLbl="node1" presStyleIdx="3" presStyleCnt="9" custScaleX="143304" custScaleY="112403" custRadScaleRad="143905" custRadScaleInc="-1299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BA8B603-EC50-42BE-A621-572E3AD179C0}" type="pres">
      <dgm:prSet presAssocID="{CB8DDF81-AEBC-4DDD-8FD9-ED1190C22682}" presName="spNode" presStyleCnt="0"/>
      <dgm:spPr/>
    </dgm:pt>
    <dgm:pt modelId="{ABABFF33-CFCA-463D-AD1C-3D25687A437A}" type="pres">
      <dgm:prSet presAssocID="{949C211B-3BA4-47D8-9B81-8E7E80F3320B}" presName="sibTrans" presStyleLbl="sibTrans1D1" presStyleIdx="3" presStyleCnt="9"/>
      <dgm:spPr/>
      <dgm:t>
        <a:bodyPr/>
        <a:lstStyle/>
        <a:p>
          <a:endParaRPr lang="nb-NO"/>
        </a:p>
      </dgm:t>
    </dgm:pt>
    <dgm:pt modelId="{83DF3665-D8CC-49B9-817F-F668CD4F1B35}" type="pres">
      <dgm:prSet presAssocID="{3CF3C1CE-2811-4AED-9E86-F72030211050}" presName="node" presStyleLbl="node1" presStyleIdx="4" presStyleCnt="9" custScaleX="163580" custScaleY="105040" custRadScaleRad="112424" custRadScaleInc="-24262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12003FC-47C3-406B-88AB-30663E0D1B88}" type="pres">
      <dgm:prSet presAssocID="{3CF3C1CE-2811-4AED-9E86-F72030211050}" presName="spNode" presStyleCnt="0"/>
      <dgm:spPr/>
    </dgm:pt>
    <dgm:pt modelId="{04C8962B-AF0D-477B-B664-B987FCEE62D0}" type="pres">
      <dgm:prSet presAssocID="{7F92EE43-A9ED-4F16-8F5F-51F5729C0B77}" presName="sibTrans" presStyleLbl="sibTrans1D1" presStyleIdx="4" presStyleCnt="9"/>
      <dgm:spPr/>
      <dgm:t>
        <a:bodyPr/>
        <a:lstStyle/>
        <a:p>
          <a:endParaRPr lang="nb-NO"/>
        </a:p>
      </dgm:t>
    </dgm:pt>
    <dgm:pt modelId="{22634291-5B28-45A1-A5A5-12F1F52DB428}" type="pres">
      <dgm:prSet presAssocID="{1DA8CC3E-8ED5-4E3F-BD4A-03B6C802A2D5}" presName="node" presStyleLbl="node1" presStyleIdx="5" presStyleCnt="9" custScaleX="152480" custScaleY="172135" custRadScaleRad="82371" custRadScaleInc="-18273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28D80C7-E3EE-491C-9715-699BC384B969}" type="pres">
      <dgm:prSet presAssocID="{1DA8CC3E-8ED5-4E3F-BD4A-03B6C802A2D5}" presName="spNode" presStyleCnt="0"/>
      <dgm:spPr/>
    </dgm:pt>
    <dgm:pt modelId="{F8F11E05-B2BB-495B-83CD-96FBAA9DD034}" type="pres">
      <dgm:prSet presAssocID="{F73313FF-B853-4F55-80BF-FFD060D82D10}" presName="sibTrans" presStyleLbl="sibTrans1D1" presStyleIdx="5" presStyleCnt="9"/>
      <dgm:spPr/>
      <dgm:t>
        <a:bodyPr/>
        <a:lstStyle/>
        <a:p>
          <a:endParaRPr lang="nb-NO"/>
        </a:p>
      </dgm:t>
    </dgm:pt>
    <dgm:pt modelId="{FE531F4A-EA4E-4515-B070-282C747A9E11}" type="pres">
      <dgm:prSet presAssocID="{08D8312A-C7E3-475C-B72E-1066933D39E8}" presName="node" presStyleLbl="node1" presStyleIdx="6" presStyleCnt="9" custScaleX="153667" custScaleY="21227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45DD862-B92B-480F-BE8D-47BDAD16E996}" type="pres">
      <dgm:prSet presAssocID="{08D8312A-C7E3-475C-B72E-1066933D39E8}" presName="spNode" presStyleCnt="0"/>
      <dgm:spPr/>
    </dgm:pt>
    <dgm:pt modelId="{BCDFAC30-25F1-4EFB-A99D-BBF023FAB6BA}" type="pres">
      <dgm:prSet presAssocID="{75555E18-DB63-4345-8C16-DE9BAC6AF144}" presName="sibTrans" presStyleLbl="sibTrans1D1" presStyleIdx="6" presStyleCnt="9"/>
      <dgm:spPr/>
      <dgm:t>
        <a:bodyPr/>
        <a:lstStyle/>
        <a:p>
          <a:endParaRPr lang="nb-NO"/>
        </a:p>
      </dgm:t>
    </dgm:pt>
    <dgm:pt modelId="{C6DC8C80-787E-4E94-841E-C995D3FB177B}" type="pres">
      <dgm:prSet presAssocID="{F10B4CA1-191B-478D-B45B-5DA3F80028B6}" presName="node" presStyleLbl="node1" presStyleIdx="7" presStyleCnt="9" custScaleX="188253" custScaleY="19754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2EDABFE-1589-45B6-95A7-9BA2251A3591}" type="pres">
      <dgm:prSet presAssocID="{F10B4CA1-191B-478D-B45B-5DA3F80028B6}" presName="spNode" presStyleCnt="0"/>
      <dgm:spPr/>
    </dgm:pt>
    <dgm:pt modelId="{A2A2C4A6-04F0-4ECC-84C1-D51D0227AB42}" type="pres">
      <dgm:prSet presAssocID="{9873496F-90CA-4407-AF6E-7F6D70DDBA55}" presName="sibTrans" presStyleLbl="sibTrans1D1" presStyleIdx="7" presStyleCnt="9"/>
      <dgm:spPr/>
      <dgm:t>
        <a:bodyPr/>
        <a:lstStyle/>
        <a:p>
          <a:endParaRPr lang="nb-NO"/>
        </a:p>
      </dgm:t>
    </dgm:pt>
    <dgm:pt modelId="{CF70EDA4-CE00-46DA-8CFD-D89C18191126}" type="pres">
      <dgm:prSet presAssocID="{4DA3308A-0EDC-4679-B5D9-D7D798A370EE}" presName="node" presStyleLbl="node1" presStyleIdx="8" presStyleCnt="9" custScaleX="141796" custScaleY="200270" custRadScaleRad="102847" custRadScaleInc="-3227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99368B6-2E36-4253-9A8F-94341EE36028}" type="pres">
      <dgm:prSet presAssocID="{4DA3308A-0EDC-4679-B5D9-D7D798A370EE}" presName="spNode" presStyleCnt="0"/>
      <dgm:spPr/>
    </dgm:pt>
    <dgm:pt modelId="{C9C28750-001D-4D1D-8FED-A5468CE78E4B}" type="pres">
      <dgm:prSet presAssocID="{6CE14B92-517F-482F-8FB7-047F73C8540D}" presName="sibTrans" presStyleLbl="sibTrans1D1" presStyleIdx="8" presStyleCnt="9"/>
      <dgm:spPr/>
      <dgm:t>
        <a:bodyPr/>
        <a:lstStyle/>
        <a:p>
          <a:endParaRPr lang="nb-NO"/>
        </a:p>
      </dgm:t>
    </dgm:pt>
  </dgm:ptLst>
  <dgm:cxnLst>
    <dgm:cxn modelId="{78EC1D1F-58A0-47BF-B047-246A2C55346C}" srcId="{1F74D994-4F3E-4037-BB0C-EB20E219423F}" destId="{76832D41-3482-45DD-ACB8-79128F34FAAA}" srcOrd="2" destOrd="0" parTransId="{36BFBF53-372E-429E-B30B-2B1B6312D2C3}" sibTransId="{64D819B9-D78F-4F18-9F8D-0E798E5D09D7}"/>
    <dgm:cxn modelId="{D079540D-C020-41E4-BD7E-7B32BC0A4885}" type="presOf" srcId="{F10B4CA1-191B-478D-B45B-5DA3F80028B6}" destId="{C6DC8C80-787E-4E94-841E-C995D3FB177B}" srcOrd="0" destOrd="0" presId="urn:microsoft.com/office/officeart/2005/8/layout/cycle6"/>
    <dgm:cxn modelId="{49CF9332-956A-4AC4-9407-B60E7D91AE50}" srcId="{1F74D994-4F3E-4037-BB0C-EB20E219423F}" destId="{3CF3C1CE-2811-4AED-9E86-F72030211050}" srcOrd="4" destOrd="0" parTransId="{39B70555-F2E8-48B4-8551-01BEC3D2E0D2}" sibTransId="{7F92EE43-A9ED-4F16-8F5F-51F5729C0B77}"/>
    <dgm:cxn modelId="{0DEB4083-DAAD-4B25-B86D-E93C0661111D}" srcId="{1F74D994-4F3E-4037-BB0C-EB20E219423F}" destId="{1DA8CC3E-8ED5-4E3F-BD4A-03B6C802A2D5}" srcOrd="5" destOrd="0" parTransId="{0521B7B1-D063-4EA4-AA0F-23A9A0D3357C}" sibTransId="{F73313FF-B853-4F55-80BF-FFD060D82D10}"/>
    <dgm:cxn modelId="{BC7CBA34-C5B4-40D5-B567-E0D19C426CB5}" type="presOf" srcId="{08D8312A-C7E3-475C-B72E-1066933D39E8}" destId="{FE531F4A-EA4E-4515-B070-282C747A9E11}" srcOrd="0" destOrd="0" presId="urn:microsoft.com/office/officeart/2005/8/layout/cycle6"/>
    <dgm:cxn modelId="{64A8FCC8-A263-42DC-839F-B792B4C8FFC6}" type="presOf" srcId="{75555E18-DB63-4345-8C16-DE9BAC6AF144}" destId="{BCDFAC30-25F1-4EFB-A99D-BBF023FAB6BA}" srcOrd="0" destOrd="0" presId="urn:microsoft.com/office/officeart/2005/8/layout/cycle6"/>
    <dgm:cxn modelId="{6758E2F9-59DF-4876-839B-E7ABF798670C}" type="presOf" srcId="{1DA8CC3E-8ED5-4E3F-BD4A-03B6C802A2D5}" destId="{22634291-5B28-45A1-A5A5-12F1F52DB428}" srcOrd="0" destOrd="0" presId="urn:microsoft.com/office/officeart/2005/8/layout/cycle6"/>
    <dgm:cxn modelId="{EF1A38D4-3C5F-4AFF-8C14-44AA5F67A7D5}" type="presOf" srcId="{949C211B-3BA4-47D8-9B81-8E7E80F3320B}" destId="{ABABFF33-CFCA-463D-AD1C-3D25687A437A}" srcOrd="0" destOrd="0" presId="urn:microsoft.com/office/officeart/2005/8/layout/cycle6"/>
    <dgm:cxn modelId="{13C736BB-7963-4D57-B5C2-4D208201C1EB}" type="presOf" srcId="{64D819B9-D78F-4F18-9F8D-0E798E5D09D7}" destId="{EDEB9CAD-04A0-4235-8FBA-EC2BA01D44CF}" srcOrd="0" destOrd="0" presId="urn:microsoft.com/office/officeart/2005/8/layout/cycle6"/>
    <dgm:cxn modelId="{BD853819-BF55-4D8B-BF73-75E5F4518226}" type="presOf" srcId="{FFA35128-E7E5-45CF-923A-417558D244D3}" destId="{3700392E-9583-407A-9D77-E4849E88757A}" srcOrd="0" destOrd="0" presId="urn:microsoft.com/office/officeart/2005/8/layout/cycle6"/>
    <dgm:cxn modelId="{EBBDF1F3-AF93-4A8A-A16C-8602E0FE6C41}" type="presOf" srcId="{CB8DDF81-AEBC-4DDD-8FD9-ED1190C22682}" destId="{7103A760-34D8-4C52-9020-093FEC2E43F8}" srcOrd="0" destOrd="0" presId="urn:microsoft.com/office/officeart/2005/8/layout/cycle6"/>
    <dgm:cxn modelId="{6DAAA861-0195-4100-8CAE-A740AD4D4E97}" type="presOf" srcId="{4DA3308A-0EDC-4679-B5D9-D7D798A370EE}" destId="{CF70EDA4-CE00-46DA-8CFD-D89C18191126}" srcOrd="0" destOrd="0" presId="urn:microsoft.com/office/officeart/2005/8/layout/cycle6"/>
    <dgm:cxn modelId="{85741B67-3C3A-4719-802C-5FC9D2661F62}" type="presOf" srcId="{76832D41-3482-45DD-ACB8-79128F34FAAA}" destId="{46B0E758-7096-4E3C-B777-0C9784375A2D}" srcOrd="0" destOrd="0" presId="urn:microsoft.com/office/officeart/2005/8/layout/cycle6"/>
    <dgm:cxn modelId="{D9BFF911-92A1-47E2-B6C6-0A5B5A9CC277}" type="presOf" srcId="{7F92EE43-A9ED-4F16-8F5F-51F5729C0B77}" destId="{04C8962B-AF0D-477B-B664-B987FCEE62D0}" srcOrd="0" destOrd="0" presId="urn:microsoft.com/office/officeart/2005/8/layout/cycle6"/>
    <dgm:cxn modelId="{D572F629-C5EE-43BE-9C93-9DA1D3F7BE82}" type="presOf" srcId="{E78303F3-4302-4B42-8BD6-0F6AB3DD2E98}" destId="{2C5F412D-9587-4066-95F8-3EC4A251DFE8}" srcOrd="0" destOrd="0" presId="urn:microsoft.com/office/officeart/2005/8/layout/cycle6"/>
    <dgm:cxn modelId="{4F17D804-59B7-4E66-ABAA-E60787B434BF}" type="presOf" srcId="{6CE14B92-517F-482F-8FB7-047F73C8540D}" destId="{C9C28750-001D-4D1D-8FED-A5468CE78E4B}" srcOrd="0" destOrd="0" presId="urn:microsoft.com/office/officeart/2005/8/layout/cycle6"/>
    <dgm:cxn modelId="{641A0B93-85D4-452A-B891-813AC8EFFB12}" srcId="{1F74D994-4F3E-4037-BB0C-EB20E219423F}" destId="{F10B4CA1-191B-478D-B45B-5DA3F80028B6}" srcOrd="7" destOrd="0" parTransId="{9319C512-2B79-4248-868A-35A69F1601F3}" sibTransId="{9873496F-90CA-4407-AF6E-7F6D70DDBA55}"/>
    <dgm:cxn modelId="{919DD875-CC8C-4F33-A2D7-3E02F721D4D0}" srcId="{1F74D994-4F3E-4037-BB0C-EB20E219423F}" destId="{CB8DDF81-AEBC-4DDD-8FD9-ED1190C22682}" srcOrd="3" destOrd="0" parTransId="{1F697F6E-5762-4A21-906F-AC0C56A67307}" sibTransId="{949C211B-3BA4-47D8-9B81-8E7E80F3320B}"/>
    <dgm:cxn modelId="{325AD235-635C-43C9-BE10-D8FD2281603A}" srcId="{1F74D994-4F3E-4037-BB0C-EB20E219423F}" destId="{FFA35128-E7E5-45CF-923A-417558D244D3}" srcOrd="1" destOrd="0" parTransId="{0AB8665A-EA69-4A30-B7A9-6C051842A8D6}" sibTransId="{E1BA1591-D825-4705-B102-4DA0D38FD593}"/>
    <dgm:cxn modelId="{F82E3898-C158-4AA3-B0F4-E3F030F4741C}" type="presOf" srcId="{1F74D994-4F3E-4037-BB0C-EB20E219423F}" destId="{4F02E103-59F7-4357-AAC0-E9D283E1D4E4}" srcOrd="0" destOrd="0" presId="urn:microsoft.com/office/officeart/2005/8/layout/cycle6"/>
    <dgm:cxn modelId="{9C0A07F9-84AC-4CF4-8C3D-4D0C07DDFB55}" type="presOf" srcId="{3CF3C1CE-2811-4AED-9E86-F72030211050}" destId="{83DF3665-D8CC-49B9-817F-F668CD4F1B35}" srcOrd="0" destOrd="0" presId="urn:microsoft.com/office/officeart/2005/8/layout/cycle6"/>
    <dgm:cxn modelId="{889CD3E2-38C5-451F-A606-F0CC66D5691C}" type="presOf" srcId="{F73313FF-B853-4F55-80BF-FFD060D82D10}" destId="{F8F11E05-B2BB-495B-83CD-96FBAA9DD034}" srcOrd="0" destOrd="0" presId="urn:microsoft.com/office/officeart/2005/8/layout/cycle6"/>
    <dgm:cxn modelId="{72CAD04F-C590-4685-AEC8-A9F26C947A35}" srcId="{1F74D994-4F3E-4037-BB0C-EB20E219423F}" destId="{AF2B515D-A45A-4812-9C08-48B8F8D0DC36}" srcOrd="0" destOrd="0" parTransId="{BF127B38-3382-41B8-85D4-5BFC5ADD941C}" sibTransId="{E78303F3-4302-4B42-8BD6-0F6AB3DD2E98}"/>
    <dgm:cxn modelId="{402DEF82-5A49-4427-AEBD-5CA34303C279}" srcId="{1F74D994-4F3E-4037-BB0C-EB20E219423F}" destId="{4DA3308A-0EDC-4679-B5D9-D7D798A370EE}" srcOrd="8" destOrd="0" parTransId="{B241556F-AC7F-43E8-9E3B-F67139BE70E6}" sibTransId="{6CE14B92-517F-482F-8FB7-047F73C8540D}"/>
    <dgm:cxn modelId="{4F94DF46-DE35-4222-A3E4-F44FAF065B81}" type="presOf" srcId="{AF2B515D-A45A-4812-9C08-48B8F8D0DC36}" destId="{E14FBBE0-46BF-4B60-9856-8CE726E1B5F6}" srcOrd="0" destOrd="0" presId="urn:microsoft.com/office/officeart/2005/8/layout/cycle6"/>
    <dgm:cxn modelId="{D2A9E712-BE9C-4D28-9B25-CCF3889C9A4F}" type="presOf" srcId="{E1BA1591-D825-4705-B102-4DA0D38FD593}" destId="{4A7C9C87-A875-472D-874F-1F784EE89EA7}" srcOrd="0" destOrd="0" presId="urn:microsoft.com/office/officeart/2005/8/layout/cycle6"/>
    <dgm:cxn modelId="{D5BD0CB9-E1A8-4CE9-80C4-C0F8A4DF832B}" type="presOf" srcId="{9873496F-90CA-4407-AF6E-7F6D70DDBA55}" destId="{A2A2C4A6-04F0-4ECC-84C1-D51D0227AB42}" srcOrd="0" destOrd="0" presId="urn:microsoft.com/office/officeart/2005/8/layout/cycle6"/>
    <dgm:cxn modelId="{CDA2F5E9-1FEA-4FBD-AF5A-7CB31EB84DE4}" srcId="{1F74D994-4F3E-4037-BB0C-EB20E219423F}" destId="{08D8312A-C7E3-475C-B72E-1066933D39E8}" srcOrd="6" destOrd="0" parTransId="{FA130DEC-B9A0-4074-B421-AC2D019E6EFA}" sibTransId="{75555E18-DB63-4345-8C16-DE9BAC6AF144}"/>
    <dgm:cxn modelId="{2136AF65-0C5D-4D02-98AC-B0ABE0D67614}" type="presParOf" srcId="{4F02E103-59F7-4357-AAC0-E9D283E1D4E4}" destId="{E14FBBE0-46BF-4B60-9856-8CE726E1B5F6}" srcOrd="0" destOrd="0" presId="urn:microsoft.com/office/officeart/2005/8/layout/cycle6"/>
    <dgm:cxn modelId="{64340E7A-496D-4FA3-957C-1F6EFE52BE2B}" type="presParOf" srcId="{4F02E103-59F7-4357-AAC0-E9D283E1D4E4}" destId="{AF02AE17-E2AA-4590-8102-7C9AA790CDAE}" srcOrd="1" destOrd="0" presId="urn:microsoft.com/office/officeart/2005/8/layout/cycle6"/>
    <dgm:cxn modelId="{B535B42F-02A0-468D-985A-8A34CFCEAD4C}" type="presParOf" srcId="{4F02E103-59F7-4357-AAC0-E9D283E1D4E4}" destId="{2C5F412D-9587-4066-95F8-3EC4A251DFE8}" srcOrd="2" destOrd="0" presId="urn:microsoft.com/office/officeart/2005/8/layout/cycle6"/>
    <dgm:cxn modelId="{959128BA-F7F0-4A56-9763-E2A34EC26347}" type="presParOf" srcId="{4F02E103-59F7-4357-AAC0-E9D283E1D4E4}" destId="{3700392E-9583-407A-9D77-E4849E88757A}" srcOrd="3" destOrd="0" presId="urn:microsoft.com/office/officeart/2005/8/layout/cycle6"/>
    <dgm:cxn modelId="{0859E22C-A457-4FC8-BE1A-1BB953672841}" type="presParOf" srcId="{4F02E103-59F7-4357-AAC0-E9D283E1D4E4}" destId="{46CCD85F-0DB5-42A8-8DE7-9588EB4C0252}" srcOrd="4" destOrd="0" presId="urn:microsoft.com/office/officeart/2005/8/layout/cycle6"/>
    <dgm:cxn modelId="{E9E70815-30F3-480D-8A01-EE2785573FA0}" type="presParOf" srcId="{4F02E103-59F7-4357-AAC0-E9D283E1D4E4}" destId="{4A7C9C87-A875-472D-874F-1F784EE89EA7}" srcOrd="5" destOrd="0" presId="urn:microsoft.com/office/officeart/2005/8/layout/cycle6"/>
    <dgm:cxn modelId="{8B135423-B770-49A7-80C1-E0E4AB8D0D7D}" type="presParOf" srcId="{4F02E103-59F7-4357-AAC0-E9D283E1D4E4}" destId="{46B0E758-7096-4E3C-B777-0C9784375A2D}" srcOrd="6" destOrd="0" presId="urn:microsoft.com/office/officeart/2005/8/layout/cycle6"/>
    <dgm:cxn modelId="{DD4E6A57-5E61-4F65-824D-D341CD9ACBBB}" type="presParOf" srcId="{4F02E103-59F7-4357-AAC0-E9D283E1D4E4}" destId="{212BC148-69E2-4C93-8A17-A175C8B6644E}" srcOrd="7" destOrd="0" presId="urn:microsoft.com/office/officeart/2005/8/layout/cycle6"/>
    <dgm:cxn modelId="{AEFBF09C-2A64-4C59-AE01-F8FC3ACA6877}" type="presParOf" srcId="{4F02E103-59F7-4357-AAC0-E9D283E1D4E4}" destId="{EDEB9CAD-04A0-4235-8FBA-EC2BA01D44CF}" srcOrd="8" destOrd="0" presId="urn:microsoft.com/office/officeart/2005/8/layout/cycle6"/>
    <dgm:cxn modelId="{8134800D-B535-485F-A976-649E36E79AA8}" type="presParOf" srcId="{4F02E103-59F7-4357-AAC0-E9D283E1D4E4}" destId="{7103A760-34D8-4C52-9020-093FEC2E43F8}" srcOrd="9" destOrd="0" presId="urn:microsoft.com/office/officeart/2005/8/layout/cycle6"/>
    <dgm:cxn modelId="{45A0862A-A298-4969-8485-5F4A073C1136}" type="presParOf" srcId="{4F02E103-59F7-4357-AAC0-E9D283E1D4E4}" destId="{4BA8B603-EC50-42BE-A621-572E3AD179C0}" srcOrd="10" destOrd="0" presId="urn:microsoft.com/office/officeart/2005/8/layout/cycle6"/>
    <dgm:cxn modelId="{B6607862-EA85-4B35-8257-2EE814A31AAF}" type="presParOf" srcId="{4F02E103-59F7-4357-AAC0-E9D283E1D4E4}" destId="{ABABFF33-CFCA-463D-AD1C-3D25687A437A}" srcOrd="11" destOrd="0" presId="urn:microsoft.com/office/officeart/2005/8/layout/cycle6"/>
    <dgm:cxn modelId="{BF3B1C64-EF44-4028-9731-A9A6E596E20E}" type="presParOf" srcId="{4F02E103-59F7-4357-AAC0-E9D283E1D4E4}" destId="{83DF3665-D8CC-49B9-817F-F668CD4F1B35}" srcOrd="12" destOrd="0" presId="urn:microsoft.com/office/officeart/2005/8/layout/cycle6"/>
    <dgm:cxn modelId="{4272E45A-D444-431E-B6EC-A9EAB38260AB}" type="presParOf" srcId="{4F02E103-59F7-4357-AAC0-E9D283E1D4E4}" destId="{F12003FC-47C3-406B-88AB-30663E0D1B88}" srcOrd="13" destOrd="0" presId="urn:microsoft.com/office/officeart/2005/8/layout/cycle6"/>
    <dgm:cxn modelId="{AA8D5B52-8B64-4C8C-BF19-114E902C47E3}" type="presParOf" srcId="{4F02E103-59F7-4357-AAC0-E9D283E1D4E4}" destId="{04C8962B-AF0D-477B-B664-B987FCEE62D0}" srcOrd="14" destOrd="0" presId="urn:microsoft.com/office/officeart/2005/8/layout/cycle6"/>
    <dgm:cxn modelId="{1067B55D-DFE3-4FA8-AB7D-B9441E254BF5}" type="presParOf" srcId="{4F02E103-59F7-4357-AAC0-E9D283E1D4E4}" destId="{22634291-5B28-45A1-A5A5-12F1F52DB428}" srcOrd="15" destOrd="0" presId="urn:microsoft.com/office/officeart/2005/8/layout/cycle6"/>
    <dgm:cxn modelId="{1C729FD8-9B12-470F-8485-872EF064EDD9}" type="presParOf" srcId="{4F02E103-59F7-4357-AAC0-E9D283E1D4E4}" destId="{028D80C7-E3EE-491C-9715-699BC384B969}" srcOrd="16" destOrd="0" presId="urn:microsoft.com/office/officeart/2005/8/layout/cycle6"/>
    <dgm:cxn modelId="{1A44D0E1-0F2D-4008-8CA7-8E4C804797EB}" type="presParOf" srcId="{4F02E103-59F7-4357-AAC0-E9D283E1D4E4}" destId="{F8F11E05-B2BB-495B-83CD-96FBAA9DD034}" srcOrd="17" destOrd="0" presId="urn:microsoft.com/office/officeart/2005/8/layout/cycle6"/>
    <dgm:cxn modelId="{766E4A72-D533-442A-A0F3-EEB51F87FDE8}" type="presParOf" srcId="{4F02E103-59F7-4357-AAC0-E9D283E1D4E4}" destId="{FE531F4A-EA4E-4515-B070-282C747A9E11}" srcOrd="18" destOrd="0" presId="urn:microsoft.com/office/officeart/2005/8/layout/cycle6"/>
    <dgm:cxn modelId="{E1F7A7E6-F12D-464C-9320-74733E9A675B}" type="presParOf" srcId="{4F02E103-59F7-4357-AAC0-E9D283E1D4E4}" destId="{B45DD862-B92B-480F-BE8D-47BDAD16E996}" srcOrd="19" destOrd="0" presId="urn:microsoft.com/office/officeart/2005/8/layout/cycle6"/>
    <dgm:cxn modelId="{1E55AFD9-DE94-4DE0-819E-3274538FD073}" type="presParOf" srcId="{4F02E103-59F7-4357-AAC0-E9D283E1D4E4}" destId="{BCDFAC30-25F1-4EFB-A99D-BBF023FAB6BA}" srcOrd="20" destOrd="0" presId="urn:microsoft.com/office/officeart/2005/8/layout/cycle6"/>
    <dgm:cxn modelId="{95F593D7-505C-452B-B5AD-56EEF2830AA5}" type="presParOf" srcId="{4F02E103-59F7-4357-AAC0-E9D283E1D4E4}" destId="{C6DC8C80-787E-4E94-841E-C995D3FB177B}" srcOrd="21" destOrd="0" presId="urn:microsoft.com/office/officeart/2005/8/layout/cycle6"/>
    <dgm:cxn modelId="{728C1BD6-DB00-474E-90E2-B2E4A01CFE63}" type="presParOf" srcId="{4F02E103-59F7-4357-AAC0-E9D283E1D4E4}" destId="{E2EDABFE-1589-45B6-95A7-9BA2251A3591}" srcOrd="22" destOrd="0" presId="urn:microsoft.com/office/officeart/2005/8/layout/cycle6"/>
    <dgm:cxn modelId="{40A7ECA1-E0D7-47A8-89BA-6074465410BE}" type="presParOf" srcId="{4F02E103-59F7-4357-AAC0-E9D283E1D4E4}" destId="{A2A2C4A6-04F0-4ECC-84C1-D51D0227AB42}" srcOrd="23" destOrd="0" presId="urn:microsoft.com/office/officeart/2005/8/layout/cycle6"/>
    <dgm:cxn modelId="{408A9387-9E51-42BD-9AB8-99C18D962126}" type="presParOf" srcId="{4F02E103-59F7-4357-AAC0-E9D283E1D4E4}" destId="{CF70EDA4-CE00-46DA-8CFD-D89C18191126}" srcOrd="24" destOrd="0" presId="urn:microsoft.com/office/officeart/2005/8/layout/cycle6"/>
    <dgm:cxn modelId="{7091062B-C22F-4E51-90D0-DF133ACFCCEB}" type="presParOf" srcId="{4F02E103-59F7-4357-AAC0-E9D283E1D4E4}" destId="{D99368B6-2E36-4253-9A8F-94341EE36028}" srcOrd="25" destOrd="0" presId="urn:microsoft.com/office/officeart/2005/8/layout/cycle6"/>
    <dgm:cxn modelId="{89B7ADE5-C58F-4D86-8B1C-448355CB2B7E}" type="presParOf" srcId="{4F02E103-59F7-4357-AAC0-E9D283E1D4E4}" destId="{C9C28750-001D-4D1D-8FED-A5468CE78E4B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D09C5-4D07-4C92-9B82-13B0D83B97D3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66563-80A4-4D53-859B-B595ACE02B43}">
      <dsp:nvSpPr>
        <dsp:cNvPr id="0" name=""/>
        <dsp:cNvSpPr/>
      </dsp:nvSpPr>
      <dsp:spPr>
        <a:xfrm>
          <a:off x="6498" y="1305401"/>
          <a:ext cx="160302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err="1" smtClean="0"/>
            <a:t>Anamnestic</a:t>
          </a:r>
          <a:r>
            <a:rPr lang="nb-NO" sz="1300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err="1" smtClean="0"/>
            <a:t>interview</a:t>
          </a:r>
          <a:endParaRPr lang="nb-NO" sz="1300" kern="1200" dirty="0"/>
        </a:p>
      </dsp:txBody>
      <dsp:txXfrm>
        <a:off x="84751" y="1383654"/>
        <a:ext cx="1446522" cy="1584029"/>
      </dsp:txXfrm>
    </dsp:sp>
    <dsp:sp modelId="{79C204D6-10BE-4381-B3A9-57346EB42225}">
      <dsp:nvSpPr>
        <dsp:cNvPr id="0" name=""/>
        <dsp:cNvSpPr/>
      </dsp:nvSpPr>
      <dsp:spPr>
        <a:xfrm>
          <a:off x="1786413" y="1305401"/>
          <a:ext cx="160302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smtClean="0"/>
            <a:t>Child </a:t>
          </a:r>
          <a:r>
            <a:rPr lang="nb-NO" sz="1300" kern="1200" dirty="0" err="1" smtClean="0"/>
            <a:t>focused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consultation</a:t>
          </a:r>
          <a:endParaRPr lang="nb-NO" sz="1300" kern="1200" dirty="0"/>
        </a:p>
      </dsp:txBody>
      <dsp:txXfrm>
        <a:off x="1864666" y="1383654"/>
        <a:ext cx="1446522" cy="1584029"/>
      </dsp:txXfrm>
    </dsp:sp>
    <dsp:sp modelId="{3CABE952-CB5E-40DF-8244-CA051ED0EDB9}">
      <dsp:nvSpPr>
        <dsp:cNvPr id="0" name=""/>
        <dsp:cNvSpPr/>
      </dsp:nvSpPr>
      <dsp:spPr>
        <a:xfrm>
          <a:off x="3566328" y="1305401"/>
          <a:ext cx="160302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err="1" smtClean="0"/>
            <a:t>Diagnostic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interview</a:t>
          </a:r>
          <a:endParaRPr lang="nb-NO" sz="1300" kern="1200" dirty="0"/>
        </a:p>
      </dsp:txBody>
      <dsp:txXfrm>
        <a:off x="3644581" y="1383654"/>
        <a:ext cx="1446522" cy="1584029"/>
      </dsp:txXfrm>
    </dsp:sp>
    <dsp:sp modelId="{727E5AE2-FF62-4946-B9F0-6D6B72A62235}">
      <dsp:nvSpPr>
        <dsp:cNvPr id="0" name=""/>
        <dsp:cNvSpPr/>
      </dsp:nvSpPr>
      <dsp:spPr>
        <a:xfrm>
          <a:off x="5346242" y="1305401"/>
          <a:ext cx="160302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smtClean="0"/>
            <a:t>School </a:t>
          </a:r>
          <a:r>
            <a:rPr lang="nb-NO" sz="1300" kern="1200" dirty="0" err="1" smtClean="0"/>
            <a:t>Observation</a:t>
          </a:r>
          <a:endParaRPr lang="nb-NO" sz="1300" kern="1200" dirty="0"/>
        </a:p>
      </dsp:txBody>
      <dsp:txXfrm>
        <a:off x="5424495" y="1383654"/>
        <a:ext cx="1446522" cy="1584029"/>
      </dsp:txXfrm>
    </dsp:sp>
    <dsp:sp modelId="{EE09CDC7-03A6-4767-A66C-DBB7C0E54298}">
      <dsp:nvSpPr>
        <dsp:cNvPr id="0" name=""/>
        <dsp:cNvSpPr/>
      </dsp:nvSpPr>
      <dsp:spPr>
        <a:xfrm>
          <a:off x="7126157" y="1305401"/>
          <a:ext cx="160302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smtClean="0"/>
            <a:t>WISC- general </a:t>
          </a:r>
          <a:r>
            <a:rPr lang="nb-NO" sz="1300" kern="1200" dirty="0" err="1" smtClean="0"/>
            <a:t>cognitive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ability</a:t>
          </a:r>
          <a:endParaRPr lang="nb-NO" sz="1300" kern="1200" dirty="0"/>
        </a:p>
      </dsp:txBody>
      <dsp:txXfrm>
        <a:off x="7204410" y="1383654"/>
        <a:ext cx="1446522" cy="1584029"/>
      </dsp:txXfrm>
    </dsp:sp>
    <dsp:sp modelId="{68FFC997-DDC3-40BD-B8F4-9F591940EF8E}">
      <dsp:nvSpPr>
        <dsp:cNvPr id="0" name=""/>
        <dsp:cNvSpPr/>
      </dsp:nvSpPr>
      <dsp:spPr>
        <a:xfrm>
          <a:off x="8906072" y="1305401"/>
          <a:ext cx="160302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 err="1" smtClean="0"/>
            <a:t>Psychiatric</a:t>
          </a:r>
          <a:r>
            <a:rPr lang="nb-NO" sz="1300" kern="1200" dirty="0" smtClean="0"/>
            <a:t>/</a:t>
          </a:r>
          <a:r>
            <a:rPr lang="nb-NO" sz="1300" kern="1200" dirty="0" err="1" smtClean="0"/>
            <a:t>somatic</a:t>
          </a:r>
          <a:r>
            <a:rPr lang="nb-NO" sz="1300" kern="1200" dirty="0" smtClean="0"/>
            <a:t> </a:t>
          </a:r>
          <a:r>
            <a:rPr lang="nb-NO" sz="1300" kern="1200" dirty="0" err="1" smtClean="0"/>
            <a:t>evaluation</a:t>
          </a:r>
          <a:endParaRPr lang="nb-NO" sz="1300" kern="1200" dirty="0"/>
        </a:p>
      </dsp:txBody>
      <dsp:txXfrm>
        <a:off x="8984325" y="1383654"/>
        <a:ext cx="1446522" cy="1584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FBBE0-46BF-4B60-9856-8CE726E1B5F6}">
      <dsp:nvSpPr>
        <dsp:cNvPr id="0" name=""/>
        <dsp:cNvSpPr/>
      </dsp:nvSpPr>
      <dsp:spPr>
        <a:xfrm>
          <a:off x="4760215" y="-183825"/>
          <a:ext cx="2198540" cy="1579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Emotion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focused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parent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therapy</a:t>
          </a:r>
          <a:endParaRPr lang="nb-NO" sz="1400" kern="1200" dirty="0"/>
        </a:p>
      </dsp:txBody>
      <dsp:txXfrm>
        <a:off x="4837302" y="-106738"/>
        <a:ext cx="2044366" cy="1424957"/>
      </dsp:txXfrm>
    </dsp:sp>
    <dsp:sp modelId="{2C5F412D-9587-4066-95F8-3EC4A251DFE8}">
      <dsp:nvSpPr>
        <dsp:cNvPr id="0" name=""/>
        <dsp:cNvSpPr/>
      </dsp:nvSpPr>
      <dsp:spPr>
        <a:xfrm>
          <a:off x="5770503" y="333697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1194856" y="531639"/>
              </a:moveTo>
              <a:arcTo wR="2853646" hR="2853646" stAng="14067530" swAng="9626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0392E-9583-407A-9D77-E4849E88757A}">
      <dsp:nvSpPr>
        <dsp:cNvPr id="0" name=""/>
        <dsp:cNvSpPr/>
      </dsp:nvSpPr>
      <dsp:spPr>
        <a:xfrm>
          <a:off x="7027528" y="494635"/>
          <a:ext cx="2832775" cy="1414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Play </a:t>
          </a:r>
          <a:r>
            <a:rPr lang="nb-NO" sz="1400" kern="1200" dirty="0" err="1" smtClean="0"/>
            <a:t>based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therapy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with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children</a:t>
          </a:r>
          <a:endParaRPr lang="nb-NO" sz="1400" kern="1200" dirty="0"/>
        </a:p>
      </dsp:txBody>
      <dsp:txXfrm>
        <a:off x="7096572" y="563679"/>
        <a:ext cx="2694687" cy="1276288"/>
      </dsp:txXfrm>
    </dsp:sp>
    <dsp:sp modelId="{4A7C9C87-A875-472D-874F-1F784EE89EA7}">
      <dsp:nvSpPr>
        <dsp:cNvPr id="0" name=""/>
        <dsp:cNvSpPr/>
      </dsp:nvSpPr>
      <dsp:spPr>
        <a:xfrm>
          <a:off x="5290746" y="1814004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3589130" y="96408"/>
              </a:moveTo>
              <a:arcTo wR="2853646" hR="2853646" stAng="17096142" swAng="6452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0E758-7096-4E3C-B777-0C9784375A2D}">
      <dsp:nvSpPr>
        <dsp:cNvPr id="0" name=""/>
        <dsp:cNvSpPr/>
      </dsp:nvSpPr>
      <dsp:spPr>
        <a:xfrm>
          <a:off x="8633562" y="2098452"/>
          <a:ext cx="1834003" cy="1426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Exposure</a:t>
          </a:r>
          <a:r>
            <a:rPr lang="nb-NO" sz="1400" kern="1200" dirty="0" smtClean="0"/>
            <a:t> training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Anxiety</a:t>
          </a:r>
          <a:r>
            <a:rPr lang="nb-NO" sz="1400" kern="1200" dirty="0" smtClean="0"/>
            <a:t>/OCD</a:t>
          </a:r>
          <a:endParaRPr lang="nb-NO" sz="1400" kern="1200" dirty="0"/>
        </a:p>
      </dsp:txBody>
      <dsp:txXfrm>
        <a:off x="8703209" y="2168099"/>
        <a:ext cx="1694709" cy="1287422"/>
      </dsp:txXfrm>
    </dsp:sp>
    <dsp:sp modelId="{EDEB9CAD-04A0-4235-8FBA-EC2BA01D44CF}">
      <dsp:nvSpPr>
        <dsp:cNvPr id="0" name=""/>
        <dsp:cNvSpPr/>
      </dsp:nvSpPr>
      <dsp:spPr>
        <a:xfrm>
          <a:off x="4989679" y="2939187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4589106" y="588369"/>
              </a:moveTo>
              <a:arcTo wR="2853646" hR="2853646" stAng="18447373" swAng="4642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3A760-34D8-4C52-9020-093FEC2E43F8}">
      <dsp:nvSpPr>
        <dsp:cNvPr id="0" name=""/>
        <dsp:cNvSpPr/>
      </dsp:nvSpPr>
      <dsp:spPr>
        <a:xfrm>
          <a:off x="8979682" y="3784631"/>
          <a:ext cx="1638989" cy="835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Medication</a:t>
          </a:r>
          <a:r>
            <a:rPr lang="nb-NO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Mostly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stimulants</a:t>
          </a:r>
          <a:r>
            <a:rPr lang="nb-NO" sz="1400" kern="1200" dirty="0" smtClean="0"/>
            <a:t> </a:t>
          </a:r>
          <a:endParaRPr lang="nb-NO" sz="1400" kern="1200" dirty="0"/>
        </a:p>
      </dsp:txBody>
      <dsp:txXfrm>
        <a:off x="9020474" y="3825423"/>
        <a:ext cx="1557405" cy="754036"/>
      </dsp:txXfrm>
    </dsp:sp>
    <dsp:sp modelId="{ABABFF33-CFCA-463D-AD1C-3D25687A437A}">
      <dsp:nvSpPr>
        <dsp:cNvPr id="0" name=""/>
        <dsp:cNvSpPr/>
      </dsp:nvSpPr>
      <dsp:spPr>
        <a:xfrm>
          <a:off x="5657207" y="-835792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4014255" y="5460615"/>
              </a:moveTo>
              <a:arcTo wR="2853646" hR="2853646" stAng="3960097" swAng="13298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F3665-D8CC-49B9-817F-F668CD4F1B35}">
      <dsp:nvSpPr>
        <dsp:cNvPr id="0" name=""/>
        <dsp:cNvSpPr/>
      </dsp:nvSpPr>
      <dsp:spPr>
        <a:xfrm>
          <a:off x="7397429" y="4870375"/>
          <a:ext cx="1870888" cy="7808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Mentalization-based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child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therapy</a:t>
          </a:r>
          <a:endParaRPr lang="nb-NO" sz="1400" kern="1200" dirty="0"/>
        </a:p>
      </dsp:txBody>
      <dsp:txXfrm>
        <a:off x="7435549" y="4908495"/>
        <a:ext cx="1794648" cy="704642"/>
      </dsp:txXfrm>
    </dsp:sp>
    <dsp:sp modelId="{04C8962B-AF0D-477B-B664-B987FCEE62D0}">
      <dsp:nvSpPr>
        <dsp:cNvPr id="0" name=""/>
        <dsp:cNvSpPr/>
      </dsp:nvSpPr>
      <dsp:spPr>
        <a:xfrm>
          <a:off x="5152840" y="-55879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2812233" y="5706992"/>
              </a:moveTo>
              <a:arcTo wR="2853646" hR="2853646" stAng="5449892" swAng="13789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34291-5B28-45A1-A5A5-12F1F52DB428}">
      <dsp:nvSpPr>
        <dsp:cNvPr id="0" name=""/>
        <dsp:cNvSpPr/>
      </dsp:nvSpPr>
      <dsp:spPr>
        <a:xfrm>
          <a:off x="5099705" y="5005073"/>
          <a:ext cx="1743936" cy="1279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Dialectical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behavioral</a:t>
          </a:r>
          <a:r>
            <a:rPr lang="nb-NO" sz="1400" kern="1200" dirty="0" smtClean="0"/>
            <a:t> </a:t>
          </a:r>
          <a:r>
            <a:rPr lang="nb-NO" sz="1400" kern="1200" dirty="0" err="1" smtClean="0"/>
            <a:t>therapy</a:t>
          </a:r>
          <a:r>
            <a:rPr lang="nb-NO" sz="1400" kern="1200" dirty="0" smtClean="0"/>
            <a:t> for </a:t>
          </a:r>
          <a:r>
            <a:rPr lang="nb-NO" sz="1400" kern="1200" dirty="0" err="1" smtClean="0"/>
            <a:t>children</a:t>
          </a:r>
          <a:endParaRPr lang="nb-NO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DBT-C</a:t>
          </a:r>
          <a:endParaRPr lang="nb-NO" sz="1400" kern="1200" dirty="0"/>
        </a:p>
      </dsp:txBody>
      <dsp:txXfrm>
        <a:off x="5162174" y="5067542"/>
        <a:ext cx="1618998" cy="1154738"/>
      </dsp:txXfrm>
    </dsp:sp>
    <dsp:sp modelId="{F8F11E05-B2BB-495B-83CD-96FBAA9DD034}">
      <dsp:nvSpPr>
        <dsp:cNvPr id="0" name=""/>
        <dsp:cNvSpPr/>
      </dsp:nvSpPr>
      <dsp:spPr>
        <a:xfrm>
          <a:off x="1770078" y="-120081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3318723" y="5669139"/>
              </a:moveTo>
              <a:arcTo wR="2853646" hR="2853646" stAng="4837218" swAng="13136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31F4A-EA4E-4515-B070-282C747A9E11}">
      <dsp:nvSpPr>
        <dsp:cNvPr id="0" name=""/>
        <dsp:cNvSpPr/>
      </dsp:nvSpPr>
      <dsp:spPr>
        <a:xfrm>
          <a:off x="2442676" y="3938950"/>
          <a:ext cx="1757512" cy="1578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0" kern="1200" dirty="0" smtClean="0"/>
            <a:t>Tuning </a:t>
          </a:r>
          <a:r>
            <a:rPr lang="nb-NO" sz="1400" b="0" kern="1200" dirty="0" err="1" smtClean="0"/>
            <a:t>into</a:t>
          </a:r>
          <a:r>
            <a:rPr lang="nb-NO" sz="1400" b="0" kern="1200" dirty="0" smtClean="0"/>
            <a:t> kids- </a:t>
          </a:r>
          <a:r>
            <a:rPr lang="nb-NO" sz="1400" kern="1200" dirty="0" smtClean="0"/>
            <a:t>Group </a:t>
          </a:r>
          <a:r>
            <a:rPr lang="nb-NO" sz="1400" kern="1200" dirty="0" err="1" smtClean="0"/>
            <a:t>based</a:t>
          </a:r>
          <a:r>
            <a:rPr lang="nb-NO" sz="1400" kern="1200" dirty="0" smtClean="0"/>
            <a:t> parental training</a:t>
          </a:r>
          <a:endParaRPr lang="nb-NO" sz="1400" kern="1200" dirty="0"/>
        </a:p>
      </dsp:txBody>
      <dsp:txXfrm>
        <a:off x="2519710" y="4015984"/>
        <a:ext cx="1603444" cy="1423985"/>
      </dsp:txXfrm>
    </dsp:sp>
    <dsp:sp modelId="{BCDFAC30-25F1-4EFB-A99D-BBF023FAB6BA}">
      <dsp:nvSpPr>
        <dsp:cNvPr id="0" name=""/>
        <dsp:cNvSpPr/>
      </dsp:nvSpPr>
      <dsp:spPr>
        <a:xfrm>
          <a:off x="2939116" y="447507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71287" y="3487506"/>
              </a:moveTo>
              <a:arcTo wR="2853646" hR="2853646" stAng="10029976" swAng="4772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8C80-787E-4E94-841E-C995D3FB177B}">
      <dsp:nvSpPr>
        <dsp:cNvPr id="0" name=""/>
        <dsp:cNvSpPr/>
      </dsp:nvSpPr>
      <dsp:spPr>
        <a:xfrm>
          <a:off x="1905931" y="2071341"/>
          <a:ext cx="2153077" cy="1468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0" kern="1200" dirty="0" err="1" smtClean="0"/>
            <a:t>Autismspectrum</a:t>
          </a:r>
          <a:r>
            <a:rPr lang="nb-NO" sz="1400" b="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Group </a:t>
          </a:r>
          <a:r>
            <a:rPr lang="nb-NO" sz="1400" kern="1200" dirty="0" err="1" smtClean="0"/>
            <a:t>based</a:t>
          </a:r>
          <a:r>
            <a:rPr lang="nb-NO" sz="1400" kern="1200" dirty="0" smtClean="0"/>
            <a:t> parental </a:t>
          </a:r>
          <a:r>
            <a:rPr lang="nb-NO" sz="1400" kern="1200" dirty="0" err="1" smtClean="0"/>
            <a:t>psychoeducative</a:t>
          </a:r>
          <a:r>
            <a:rPr lang="nb-NO" sz="1400" kern="1200" dirty="0" smtClean="0"/>
            <a:t> training </a:t>
          </a:r>
          <a:endParaRPr lang="nb-NO" sz="1400" kern="1200" dirty="0"/>
        </a:p>
      </dsp:txBody>
      <dsp:txXfrm>
        <a:off x="1977620" y="2143030"/>
        <a:ext cx="2009699" cy="1325185"/>
      </dsp:txXfrm>
    </dsp:sp>
    <dsp:sp modelId="{A2A2C4A6-04F0-4ECC-84C1-D51D0227AB42}">
      <dsp:nvSpPr>
        <dsp:cNvPr id="0" name=""/>
        <dsp:cNvSpPr/>
      </dsp:nvSpPr>
      <dsp:spPr>
        <a:xfrm>
          <a:off x="3136059" y="-1460079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81351" y="3530166"/>
              </a:moveTo>
              <a:arcTo wR="2853646" hR="2853646" stAng="9977173" swAng="1525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0EDA4-CE00-46DA-8CFD-D89C18191126}">
      <dsp:nvSpPr>
        <dsp:cNvPr id="0" name=""/>
        <dsp:cNvSpPr/>
      </dsp:nvSpPr>
      <dsp:spPr>
        <a:xfrm>
          <a:off x="2932008" y="456365"/>
          <a:ext cx="1621741" cy="148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Sensory Motor Arousal Regulation Treatment (SMART)</a:t>
          </a:r>
          <a:endParaRPr lang="nb-NO" sz="1400" kern="1200" dirty="0"/>
        </a:p>
      </dsp:txBody>
      <dsp:txXfrm>
        <a:off x="3004687" y="529044"/>
        <a:ext cx="1476383" cy="1343478"/>
      </dsp:txXfrm>
    </dsp:sp>
    <dsp:sp modelId="{C9C28750-001D-4D1D-8FED-A5468CE78E4B}">
      <dsp:nvSpPr>
        <dsp:cNvPr id="0" name=""/>
        <dsp:cNvSpPr/>
      </dsp:nvSpPr>
      <dsp:spPr>
        <a:xfrm>
          <a:off x="-7534" y="73298"/>
          <a:ext cx="5707293" cy="5707293"/>
        </a:xfrm>
        <a:custGeom>
          <a:avLst/>
          <a:gdLst/>
          <a:ahLst/>
          <a:cxnLst/>
          <a:rect l="0" t="0" r="0" b="0"/>
          <a:pathLst>
            <a:path>
              <a:moveTo>
                <a:pt x="4563425" y="568924"/>
              </a:moveTo>
              <a:arcTo wR="2853646" hR="2853646" stAng="18408568" swAng="3157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0.90506</cdr:x>
      <cdr:y>0.62208</cdr:y>
    </cdr:from>
    <cdr:to>
      <cdr:x>0.94262</cdr:x>
      <cdr:y>0.70488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8625" y="1860550"/>
          <a:ext cx="228600" cy="2476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endParaRPr lang="en-US" sz="110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103632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61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65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0" y="-101599"/>
            <a:ext cx="12192000" cy="6426199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103632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080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4A93"/>
              </a:buClr>
              <a:defRPr/>
            </a:lvl1pPr>
            <a:lvl2pPr>
              <a:buClr>
                <a:srgbClr val="9CC5C9"/>
              </a:buClr>
              <a:defRPr/>
            </a:lvl2pPr>
            <a:lvl3pPr>
              <a:buClr>
                <a:srgbClr val="9CC5C9"/>
              </a:buClr>
              <a:defRPr/>
            </a:lvl3pPr>
            <a:lvl4pPr>
              <a:buClr>
                <a:srgbClr val="9CC5C9"/>
              </a:buClr>
              <a:defRPr/>
            </a:lvl4pPr>
            <a:lvl5pPr>
              <a:buClr>
                <a:srgbClr val="9CC5C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36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14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004A93"/>
              </a:buClr>
              <a:defRPr/>
            </a:lvl1pPr>
            <a:lvl2pPr>
              <a:buClr>
                <a:srgbClr val="9CC5C9"/>
              </a:buClr>
              <a:defRPr/>
            </a:lvl2pPr>
            <a:lvl3pPr>
              <a:buClr>
                <a:srgbClr val="9CC5C9"/>
              </a:buClr>
              <a:defRPr/>
            </a:lvl3pPr>
            <a:lvl4pPr>
              <a:buClr>
                <a:srgbClr val="9CC5C9"/>
              </a:buClr>
              <a:defRPr/>
            </a:lvl4pPr>
            <a:lvl5pPr>
              <a:buClr>
                <a:srgbClr val="9CC5C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004A93"/>
              </a:buClr>
              <a:defRPr/>
            </a:lvl1pPr>
            <a:lvl2pPr>
              <a:buClr>
                <a:srgbClr val="9CC5C9"/>
              </a:buClr>
              <a:defRPr/>
            </a:lvl2pPr>
            <a:lvl3pPr>
              <a:buClr>
                <a:srgbClr val="9CC5C9"/>
              </a:buClr>
              <a:defRPr/>
            </a:lvl3pPr>
            <a:lvl4pPr>
              <a:buClr>
                <a:srgbClr val="9CC5C9"/>
              </a:buClr>
              <a:defRPr/>
            </a:lvl4pPr>
            <a:lvl5pPr>
              <a:buClr>
                <a:srgbClr val="9CC5C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61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buClr>
                <a:srgbClr val="004A93"/>
              </a:buClr>
              <a:defRPr/>
            </a:lvl1pPr>
            <a:lvl2pPr>
              <a:buClr>
                <a:srgbClr val="9CC5C9"/>
              </a:buClr>
              <a:defRPr/>
            </a:lvl2pPr>
            <a:lvl3pPr>
              <a:buClr>
                <a:srgbClr val="9CC5C9"/>
              </a:buClr>
              <a:defRPr/>
            </a:lvl3pPr>
            <a:lvl4pPr>
              <a:buClr>
                <a:srgbClr val="9CC5C9"/>
              </a:buClr>
              <a:defRPr/>
            </a:lvl4pPr>
            <a:lvl5pPr>
              <a:buClr>
                <a:srgbClr val="9CC5C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buClr>
                <a:srgbClr val="004A93"/>
              </a:buClr>
              <a:defRPr/>
            </a:lvl1pPr>
            <a:lvl2pPr>
              <a:buClr>
                <a:srgbClr val="9CC5C9"/>
              </a:buClr>
              <a:defRPr/>
            </a:lvl2pPr>
            <a:lvl3pPr>
              <a:buClr>
                <a:srgbClr val="A5C5C9"/>
              </a:buClr>
              <a:defRPr/>
            </a:lvl3pPr>
            <a:lvl4pPr>
              <a:buClr>
                <a:srgbClr val="9CC5C9"/>
              </a:buClr>
              <a:defRPr/>
            </a:lvl4pPr>
            <a:lvl5pPr>
              <a:buClr>
                <a:srgbClr val="9CC5C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9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3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buClr>
                <a:srgbClr val="004A93"/>
              </a:buClr>
              <a:defRPr sz="3200"/>
            </a:lvl1pPr>
            <a:lvl2pPr>
              <a:buClr>
                <a:srgbClr val="9CC5C9"/>
              </a:buClr>
              <a:defRPr sz="2800"/>
            </a:lvl2pPr>
            <a:lvl3pPr>
              <a:buClr>
                <a:srgbClr val="9CC5C9"/>
              </a:buClr>
              <a:defRPr sz="2400"/>
            </a:lvl3pPr>
            <a:lvl4pPr>
              <a:buClr>
                <a:srgbClr val="9CC5C9"/>
              </a:buClr>
              <a:defRPr sz="2000"/>
            </a:lvl4pPr>
            <a:lvl5pPr>
              <a:buClr>
                <a:srgbClr val="9CC5C9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563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PPT_bunnnorsk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4027"/>
            <a:ext cx="12192000" cy="472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1860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9200" y="6418607"/>
            <a:ext cx="51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5B732E1-1F70-4B90-B31C-01065873BEEF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 descr="PPT_bunnnorsk.jp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36616"/>
          <a:stretch/>
        </p:blipFill>
        <p:spPr bwMode="auto">
          <a:xfrm>
            <a:off x="-23665" y="6412309"/>
            <a:ext cx="5796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e 7" descr="PPT_bunnnorsk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678" y="6412309"/>
            <a:ext cx="914400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92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4A9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C5C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C5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C5C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C5C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1214438"/>
            <a:ext cx="10363200" cy="2387600"/>
          </a:xfrm>
        </p:spPr>
        <p:txBody>
          <a:bodyPr/>
          <a:lstStyle/>
          <a:p>
            <a:r>
              <a:rPr lang="nb-NO" dirty="0" smtClean="0"/>
              <a:t>Child </a:t>
            </a:r>
            <a:r>
              <a:rPr lang="nb-NO" dirty="0" err="1" smtClean="0"/>
              <a:t>Section</a:t>
            </a:r>
            <a:r>
              <a:rPr lang="nb-NO" dirty="0" smtClean="0"/>
              <a:t>, NWI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14400" y="2839453"/>
            <a:ext cx="10363200" cy="2418347"/>
          </a:xfrm>
        </p:spPr>
        <p:txBody>
          <a:bodyPr/>
          <a:lstStyle/>
          <a:p>
            <a:r>
              <a:rPr lang="nb-NO" b="1" dirty="0" smtClean="0"/>
              <a:t>7-12 </a:t>
            </a:r>
            <a:r>
              <a:rPr lang="nb-NO" b="1" dirty="0" err="1" smtClean="0"/>
              <a:t>years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</a:t>
            </a:r>
            <a:r>
              <a:rPr lang="nb-NO" b="1" dirty="0" smtClean="0"/>
              <a:t>age</a:t>
            </a:r>
          </a:p>
          <a:p>
            <a:endParaRPr lang="nb-NO" b="1" dirty="0" smtClean="0"/>
          </a:p>
          <a:p>
            <a:endParaRPr lang="nb-NO" b="1" dirty="0"/>
          </a:p>
          <a:p>
            <a:endParaRPr lang="nb-NO" b="1" dirty="0" smtClean="0"/>
          </a:p>
          <a:p>
            <a:r>
              <a:rPr lang="nb-NO" b="1" dirty="0" smtClean="0"/>
              <a:t>Marit Coldevin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1983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/>
              <a:t>C</a:t>
            </a:r>
            <a:r>
              <a:rPr lang="nb-NO" sz="2800" dirty="0" smtClean="0"/>
              <a:t>hild </a:t>
            </a:r>
            <a:r>
              <a:rPr lang="nb-NO" sz="2800" dirty="0" err="1"/>
              <a:t>S</a:t>
            </a:r>
            <a:r>
              <a:rPr lang="nb-NO" sz="2800" dirty="0" err="1" smtClean="0"/>
              <a:t>ection</a:t>
            </a:r>
            <a:r>
              <a:rPr lang="nb-NO" sz="2800" dirty="0" smtClean="0"/>
              <a:t> </a:t>
            </a:r>
            <a:r>
              <a:rPr lang="nb-NO" sz="2800" dirty="0" err="1" smtClean="0"/>
              <a:t>consists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18 </a:t>
            </a:r>
            <a:r>
              <a:rPr lang="nb-NO" sz="2800" dirty="0" err="1" smtClean="0"/>
              <a:t>clinical</a:t>
            </a:r>
            <a:r>
              <a:rPr lang="nb-NO" sz="2800" dirty="0" smtClean="0"/>
              <a:t> </a:t>
            </a:r>
            <a:r>
              <a:rPr lang="nb-NO" sz="2800" dirty="0" err="1" smtClean="0"/>
              <a:t>psychologists</a:t>
            </a:r>
            <a:r>
              <a:rPr lang="nb-NO" sz="2800" dirty="0" smtClean="0"/>
              <a:t>, </a:t>
            </a:r>
            <a:r>
              <a:rPr lang="nb-NO" sz="2800" dirty="0" err="1" smtClean="0"/>
              <a:t>psychiatrists</a:t>
            </a:r>
            <a:r>
              <a:rPr lang="nb-NO" sz="2800" dirty="0" smtClean="0"/>
              <a:t>, </a:t>
            </a:r>
            <a:r>
              <a:rPr lang="nb-NO" sz="2800" dirty="0" err="1" smtClean="0"/>
              <a:t>doctors</a:t>
            </a:r>
            <a:r>
              <a:rPr lang="nb-NO" sz="2800" dirty="0" smtClean="0"/>
              <a:t> in training, </a:t>
            </a:r>
            <a:r>
              <a:rPr lang="nb-NO" sz="2800" dirty="0" err="1" smtClean="0"/>
              <a:t>pedagogists</a:t>
            </a:r>
            <a:r>
              <a:rPr lang="nb-NO" sz="2800" dirty="0"/>
              <a:t>, </a:t>
            </a:r>
            <a:r>
              <a:rPr lang="nb-NO" sz="2800" dirty="0" err="1"/>
              <a:t>nutritionist</a:t>
            </a:r>
            <a:r>
              <a:rPr lang="nb-NO" sz="2800" dirty="0"/>
              <a:t> and </a:t>
            </a:r>
            <a:r>
              <a:rPr lang="nb-NO" sz="2800" dirty="0" err="1" smtClean="0"/>
              <a:t>social</a:t>
            </a:r>
            <a:r>
              <a:rPr lang="nb-NO" sz="2800" dirty="0" smtClean="0"/>
              <a:t> </a:t>
            </a:r>
            <a:r>
              <a:rPr lang="nb-NO" sz="2800" dirty="0" err="1" smtClean="0"/>
              <a:t>workers</a:t>
            </a:r>
            <a:r>
              <a:rPr lang="nb-NO" sz="2800" dirty="0" smtClean="0"/>
              <a:t>.</a:t>
            </a:r>
            <a:endParaRPr lang="nb-NO" sz="2800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274" y="1491916"/>
            <a:ext cx="6408821" cy="4550112"/>
          </a:xfrm>
        </p:spPr>
      </p:pic>
    </p:spTree>
    <p:extLst>
      <p:ext uri="{BB962C8B-B14F-4D97-AF65-F5344CB8AC3E}">
        <p14:creationId xmlns:p14="http://schemas.microsoft.com/office/powerpoint/2010/main" val="9016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Overview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most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disorders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child</a:t>
            </a:r>
            <a:r>
              <a:rPr lang="nb-NO" dirty="0" smtClean="0"/>
              <a:t> </a:t>
            </a:r>
            <a:r>
              <a:rPr lang="nb-NO" dirty="0" err="1" smtClean="0"/>
              <a:t>patient</a:t>
            </a:r>
            <a:r>
              <a:rPr lang="nb-NO" dirty="0" smtClean="0"/>
              <a:t> </a:t>
            </a:r>
            <a:r>
              <a:rPr lang="nb-NO" dirty="0" err="1" smtClean="0"/>
              <a:t>group</a:t>
            </a:r>
            <a:r>
              <a:rPr lang="nb-NO" dirty="0" smtClean="0"/>
              <a:t> </a:t>
            </a:r>
            <a:r>
              <a:rPr lang="nb-NO" sz="3600" dirty="0" smtClean="0"/>
              <a:t>(</a:t>
            </a:r>
            <a:r>
              <a:rPr lang="nb-NO" sz="3600" dirty="0" err="1" smtClean="0"/>
              <a:t>with</a:t>
            </a:r>
            <a:r>
              <a:rPr lang="nb-NO" sz="3600" dirty="0" smtClean="0"/>
              <a:t> a rising </a:t>
            </a:r>
            <a:r>
              <a:rPr lang="nb-NO" sz="3600" dirty="0" err="1" smtClean="0"/>
              <a:t>number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ASD..)</a:t>
            </a:r>
            <a:endParaRPr lang="nb-NO" sz="36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</a:t>
            </a:r>
            <a:r>
              <a:rPr lang="nb-NO" dirty="0" err="1" smtClean="0"/>
              <a:t>Assessment</a:t>
            </a:r>
            <a:r>
              <a:rPr lang="nb-NO" dirty="0" smtClean="0"/>
              <a:t> and </a:t>
            </a:r>
            <a:r>
              <a:rPr lang="nb-NO" dirty="0" err="1" smtClean="0"/>
              <a:t>diagnostic</a:t>
            </a:r>
            <a:r>
              <a:rPr lang="nb-NO" dirty="0" smtClean="0"/>
              <a:t> </a:t>
            </a:r>
            <a:r>
              <a:rPr lang="nb-NO" dirty="0" err="1" smtClean="0"/>
              <a:t>evaluation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63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1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040908"/>
              </p:ext>
            </p:extLst>
          </p:nvPr>
        </p:nvGraphicFramePr>
        <p:xfrm>
          <a:off x="477252" y="0"/>
          <a:ext cx="11425990" cy="628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6280485" y="2951747"/>
            <a:ext cx="1315452" cy="376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Treatment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61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Emotional</a:t>
            </a:r>
            <a:r>
              <a:rPr lang="nb-NO" dirty="0" smtClean="0"/>
              <a:t> </a:t>
            </a:r>
            <a:r>
              <a:rPr lang="nb-NO" dirty="0" err="1" smtClean="0"/>
              <a:t>dysregulation</a:t>
            </a:r>
            <a:r>
              <a:rPr lang="nb-NO" dirty="0" smtClean="0"/>
              <a:t> is a </a:t>
            </a:r>
            <a:r>
              <a:rPr lang="nb-NO" dirty="0" err="1" smtClean="0"/>
              <a:t>transdiagnostic</a:t>
            </a:r>
            <a:r>
              <a:rPr lang="nb-NO" dirty="0" smtClean="0"/>
              <a:t> symptom and </a:t>
            </a:r>
            <a:r>
              <a:rPr lang="nb-NO" dirty="0" err="1" smtClean="0"/>
              <a:t>highly</a:t>
            </a:r>
            <a:r>
              <a:rPr lang="nb-NO" dirty="0" smtClean="0"/>
              <a:t> present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clinic</a:t>
            </a:r>
            <a:endParaRPr lang="nb-NO" dirty="0"/>
          </a:p>
        </p:txBody>
      </p:sp>
      <p:pic>
        <p:nvPicPr>
          <p:cNvPr id="8" name="Plassholder for bilde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" r="3058"/>
          <a:stretch>
            <a:fillRect/>
          </a:stretch>
        </p:blipFill>
        <p:spPr/>
      </p:pic>
      <p:sp>
        <p:nvSpPr>
          <p:cNvPr id="6" name="Plassholder for teks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and </a:t>
            </a:r>
            <a:r>
              <a:rPr lang="nb-NO" dirty="0" err="1" smtClean="0"/>
              <a:t>through</a:t>
            </a:r>
            <a:r>
              <a:rPr lang="nb-NO" dirty="0" smtClean="0"/>
              <a:t> caregivers and </a:t>
            </a:r>
            <a:r>
              <a:rPr lang="nb-NO" dirty="0" err="1" smtClean="0"/>
              <a:t>teachers</a:t>
            </a: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 err="1" smtClean="0"/>
              <a:t>We</a:t>
            </a:r>
            <a:r>
              <a:rPr lang="nb-NO" dirty="0" smtClean="0"/>
              <a:t> have </a:t>
            </a:r>
            <a:r>
              <a:rPr lang="nb-NO" dirty="0" err="1" smtClean="0"/>
              <a:t>high</a:t>
            </a:r>
            <a:r>
              <a:rPr lang="nb-NO" dirty="0" smtClean="0"/>
              <a:t> </a:t>
            </a:r>
            <a:r>
              <a:rPr lang="nb-NO" dirty="0" err="1" smtClean="0"/>
              <a:t>focus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system-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treatment</a:t>
            </a:r>
            <a:r>
              <a:rPr lang="nb-NO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 smtClean="0"/>
              <a:t>Pilot </a:t>
            </a:r>
            <a:r>
              <a:rPr lang="nb-NO" dirty="0" err="1" smtClean="0"/>
              <a:t>project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b="1" dirty="0" smtClean="0"/>
              <a:t>DBT-C </a:t>
            </a:r>
            <a:r>
              <a:rPr lang="nb-NO" dirty="0" smtClean="0"/>
              <a:t>– a </a:t>
            </a:r>
            <a:r>
              <a:rPr lang="nb-NO" dirty="0" err="1" smtClean="0"/>
              <a:t>therapy</a:t>
            </a:r>
            <a:r>
              <a:rPr lang="nb-NO" dirty="0" smtClean="0"/>
              <a:t> for </a:t>
            </a:r>
            <a:r>
              <a:rPr lang="nb-NO" dirty="0" err="1" smtClean="0"/>
              <a:t>children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severe </a:t>
            </a:r>
            <a:r>
              <a:rPr lang="nb-NO" dirty="0" err="1" smtClean="0"/>
              <a:t>dysregulation</a:t>
            </a:r>
            <a:r>
              <a:rPr lang="nb-NO" dirty="0" smtClean="0"/>
              <a:t>, </a:t>
            </a:r>
            <a:r>
              <a:rPr lang="nb-NO" dirty="0" err="1" smtClean="0"/>
              <a:t>self</a:t>
            </a:r>
            <a:r>
              <a:rPr lang="nb-NO" dirty="0" smtClean="0"/>
              <a:t>-harm and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comorbid</a:t>
            </a:r>
            <a:r>
              <a:rPr lang="nb-NO" dirty="0" smtClean="0"/>
              <a:t> diagnoses:</a:t>
            </a:r>
          </a:p>
          <a:p>
            <a:pPr marL="285750" indent="-285750">
              <a:buFontTx/>
              <a:buChar char="-"/>
            </a:pPr>
            <a:r>
              <a:rPr lang="nb-NO" dirty="0" err="1" smtClean="0"/>
              <a:t>Emotional</a:t>
            </a:r>
            <a:r>
              <a:rPr lang="nb-NO" dirty="0" smtClean="0"/>
              <a:t> </a:t>
            </a:r>
            <a:r>
              <a:rPr lang="nb-NO" dirty="0" err="1" smtClean="0"/>
              <a:t>regulation</a:t>
            </a:r>
            <a:r>
              <a:rPr lang="nb-NO" dirty="0" smtClean="0"/>
              <a:t> training for </a:t>
            </a:r>
            <a:r>
              <a:rPr lang="nb-NO" dirty="0" err="1" smtClean="0"/>
              <a:t>parents</a:t>
            </a:r>
            <a:r>
              <a:rPr lang="nb-NO" dirty="0" smtClean="0"/>
              <a:t> in </a:t>
            </a:r>
            <a:r>
              <a:rPr lang="nb-NO" dirty="0" err="1" smtClean="0"/>
              <a:t>groups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err="1" smtClean="0"/>
              <a:t>Mindfullness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err="1" smtClean="0"/>
              <a:t>Exposure</a:t>
            </a:r>
            <a:r>
              <a:rPr lang="nb-NO" dirty="0" smtClean="0"/>
              <a:t> to negative </a:t>
            </a:r>
            <a:r>
              <a:rPr lang="nb-NO" dirty="0" err="1" smtClean="0"/>
              <a:t>emotions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Skills training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0789047"/>
      </p:ext>
    </p:extLst>
  </p:cSld>
  <p:clrMapOvr>
    <a:masterClrMapping/>
  </p:clrMapOvr>
</p:sld>
</file>

<file path=ppt/theme/theme1.xml><?xml version="1.0" encoding="utf-8"?>
<a:theme xmlns:a="http://schemas.openxmlformats.org/drawingml/2006/main" name="LDS_tema">
  <a:themeElements>
    <a:clrScheme name="LD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CC5C9"/>
      </a:accent1>
      <a:accent2>
        <a:srgbClr val="FF6600"/>
      </a:accent2>
      <a:accent3>
        <a:srgbClr val="8C7B70"/>
      </a:accent3>
      <a:accent4>
        <a:srgbClr val="FFCF2E"/>
      </a:accent4>
      <a:accent5>
        <a:srgbClr val="004691"/>
      </a:accent5>
      <a:accent6>
        <a:srgbClr val="77B522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08684F8-A804-4610-A4AC-C2EB4DBDF6CE}" vid="{9AE8E229-9C1E-4426-8FD1-8BCCA8F3A56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</TotalTime>
  <Words>172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LDS_tema</vt:lpstr>
      <vt:lpstr>Child Section, NWI  </vt:lpstr>
      <vt:lpstr>The Child Section consists of 18 clinical psychologists, psychiatrists, doctors in training, pedagogists, nutritionist and social workers.</vt:lpstr>
      <vt:lpstr>Overview of the most common disorders in the child patient group (with a rising number of ASD..)</vt:lpstr>
      <vt:lpstr> Assessment and diagnostic evaluation</vt:lpstr>
      <vt:lpstr>PowerPoint-presentasjon</vt:lpstr>
      <vt:lpstr>Emotional dysregulation is a transdiagnostic symptom and highly present in the clinic</vt:lpstr>
    </vt:vector>
  </TitlesOfParts>
  <Company>Lovisenberg Diakonale Sykehus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Section, NWI</dc:title>
  <dc:creator>Marit Coldevin</dc:creator>
  <cp:lastModifiedBy>Marit Coldevin</cp:lastModifiedBy>
  <cp:revision>6</cp:revision>
  <dcterms:created xsi:type="dcterms:W3CDTF">2023-06-16T10:07:44Z</dcterms:created>
  <dcterms:modified xsi:type="dcterms:W3CDTF">2023-06-16T12:26:33Z</dcterms:modified>
</cp:coreProperties>
</file>