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sldIdLst>
    <p:sldId id="256" r:id="rId3"/>
    <p:sldId id="281" r:id="rId4"/>
    <p:sldId id="288" r:id="rId5"/>
    <p:sldId id="264" r:id="rId6"/>
    <p:sldId id="283" r:id="rId7"/>
    <p:sldId id="291" r:id="rId8"/>
    <p:sldId id="290" r:id="rId9"/>
    <p:sldId id="259" r:id="rId10"/>
    <p:sldId id="292" r:id="rId11"/>
    <p:sldId id="280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B061C-691B-432E-B780-B1B3E9EC321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3638345B-DE80-49C0-9753-133019C409B2}">
      <dgm:prSet phldrT="[Tekst]"/>
      <dgm:spPr/>
      <dgm:t>
        <a:bodyPr/>
        <a:lstStyle/>
        <a:p>
          <a:r>
            <a:rPr lang="nb-NO" dirty="0" smtClean="0"/>
            <a:t>Head  </a:t>
          </a:r>
          <a:r>
            <a:rPr lang="nb-NO" dirty="0" err="1" smtClean="0"/>
            <a:t>of</a:t>
          </a:r>
          <a:r>
            <a:rPr lang="nb-NO" dirty="0" smtClean="0"/>
            <a:t> ambulant </a:t>
          </a:r>
          <a:r>
            <a:rPr lang="nb-NO" dirty="0" err="1" smtClean="0"/>
            <a:t>department</a:t>
          </a:r>
          <a:r>
            <a:rPr lang="nb-NO" dirty="0" smtClean="0"/>
            <a:t> :</a:t>
          </a:r>
          <a:endParaRPr lang="nb-NO" dirty="0"/>
        </a:p>
      </dgm:t>
    </dgm:pt>
    <dgm:pt modelId="{73C09870-E3C1-41AB-B0E8-DACFC68BB130}" type="parTrans" cxnId="{3A381FCE-48BB-4798-86F4-AA28C5967CE9}">
      <dgm:prSet/>
      <dgm:spPr/>
      <dgm:t>
        <a:bodyPr/>
        <a:lstStyle/>
        <a:p>
          <a:endParaRPr lang="nb-NO"/>
        </a:p>
      </dgm:t>
    </dgm:pt>
    <dgm:pt modelId="{07C9C12A-1EDF-4883-9C68-289841336793}" type="sibTrans" cxnId="{3A381FCE-48BB-4798-86F4-AA28C5967CE9}">
      <dgm:prSet/>
      <dgm:spPr/>
      <dgm:t>
        <a:bodyPr/>
        <a:lstStyle/>
        <a:p>
          <a:endParaRPr lang="nb-NO"/>
        </a:p>
      </dgm:t>
    </dgm:pt>
    <dgm:pt modelId="{A9FC5EF9-B954-4F97-9C29-815800889D00}">
      <dgm:prSet phldrT="[Tekst]"/>
      <dgm:spPr/>
      <dgm:t>
        <a:bodyPr/>
        <a:lstStyle/>
        <a:p>
          <a:r>
            <a:rPr lang="nb-NO" dirty="0" err="1" smtClean="0"/>
            <a:t>Ambulatory</a:t>
          </a:r>
          <a:r>
            <a:rPr lang="nb-NO" dirty="0" smtClean="0"/>
            <a:t> unit</a:t>
          </a:r>
        </a:p>
        <a:p>
          <a:r>
            <a:rPr lang="nb-NO" dirty="0" smtClean="0"/>
            <a:t>35 </a:t>
          </a:r>
          <a:r>
            <a:rPr lang="nb-NO" dirty="0" err="1" smtClean="0"/>
            <a:t>patients</a:t>
          </a:r>
          <a:endParaRPr lang="nb-NO" dirty="0"/>
        </a:p>
      </dgm:t>
    </dgm:pt>
    <dgm:pt modelId="{D2BCB26A-C0A8-48A4-A932-A04A2EA3C745}" type="parTrans" cxnId="{489582BD-C1DE-4A97-92C7-9EDAF4A87BC4}">
      <dgm:prSet/>
      <dgm:spPr/>
      <dgm:t>
        <a:bodyPr/>
        <a:lstStyle/>
        <a:p>
          <a:endParaRPr lang="nb-NO"/>
        </a:p>
      </dgm:t>
    </dgm:pt>
    <dgm:pt modelId="{A3BDEB9D-6E51-46E8-AD4F-C753271FE0A6}" type="sibTrans" cxnId="{489582BD-C1DE-4A97-92C7-9EDAF4A87BC4}">
      <dgm:prSet/>
      <dgm:spPr/>
      <dgm:t>
        <a:bodyPr/>
        <a:lstStyle/>
        <a:p>
          <a:endParaRPr lang="nb-NO"/>
        </a:p>
      </dgm:t>
    </dgm:pt>
    <dgm:pt modelId="{E6DD9171-0DFA-400A-ABF1-AB4FB28CE192}">
      <dgm:prSet phldrT="[Tekst]"/>
      <dgm:spPr/>
      <dgm:t>
        <a:bodyPr/>
        <a:lstStyle/>
        <a:p>
          <a:r>
            <a:rPr lang="nb-NO" dirty="0" smtClean="0"/>
            <a:t>FACT </a:t>
          </a:r>
          <a:r>
            <a:rPr lang="nb-NO" dirty="0" err="1" smtClean="0"/>
            <a:t>youth</a:t>
          </a:r>
          <a:r>
            <a:rPr lang="nb-NO" dirty="0" smtClean="0"/>
            <a:t> </a:t>
          </a:r>
        </a:p>
        <a:p>
          <a:r>
            <a:rPr lang="nb-NO" dirty="0" smtClean="0"/>
            <a:t> </a:t>
          </a:r>
          <a:r>
            <a:rPr lang="nb-NO" dirty="0" err="1" smtClean="0"/>
            <a:t>district</a:t>
          </a:r>
          <a:r>
            <a:rPr lang="nb-NO" dirty="0" smtClean="0"/>
            <a:t> </a:t>
          </a:r>
          <a:r>
            <a:rPr lang="nb-NO" dirty="0" err="1" smtClean="0"/>
            <a:t>of</a:t>
          </a:r>
          <a:r>
            <a:rPr lang="nb-NO" dirty="0" smtClean="0"/>
            <a:t> Grünerløkka</a:t>
          </a:r>
        </a:p>
        <a:p>
          <a:r>
            <a:rPr lang="nb-NO" dirty="0" smtClean="0"/>
            <a:t>20 pasienter</a:t>
          </a:r>
          <a:endParaRPr lang="nb-NO" dirty="0"/>
        </a:p>
      </dgm:t>
    </dgm:pt>
    <dgm:pt modelId="{49068DC1-F042-4D2B-8F16-EFA3F3A8A7D1}" type="parTrans" cxnId="{56443392-1306-446B-B60C-27F9C1916DEF}">
      <dgm:prSet/>
      <dgm:spPr/>
      <dgm:t>
        <a:bodyPr/>
        <a:lstStyle/>
        <a:p>
          <a:endParaRPr lang="nb-NO"/>
        </a:p>
      </dgm:t>
    </dgm:pt>
    <dgm:pt modelId="{0F357966-8179-4816-BC62-12F3E7A505F1}" type="sibTrans" cxnId="{56443392-1306-446B-B60C-27F9C1916DEF}">
      <dgm:prSet/>
      <dgm:spPr/>
      <dgm:t>
        <a:bodyPr/>
        <a:lstStyle/>
        <a:p>
          <a:endParaRPr lang="nb-NO"/>
        </a:p>
      </dgm:t>
    </dgm:pt>
    <dgm:pt modelId="{296F8FBC-26E6-4A49-A7BD-600D7EB91F3F}">
      <dgm:prSet phldrT="[Tekst]"/>
      <dgm:spPr/>
      <dgm:t>
        <a:bodyPr/>
        <a:lstStyle/>
        <a:p>
          <a:r>
            <a:rPr lang="nb-NO" dirty="0" smtClean="0"/>
            <a:t>FACT </a:t>
          </a:r>
          <a:r>
            <a:rPr lang="nb-NO" dirty="0" err="1" smtClean="0"/>
            <a:t>youth</a:t>
          </a:r>
          <a:r>
            <a:rPr lang="nb-NO" dirty="0" smtClean="0"/>
            <a:t> </a:t>
          </a:r>
        </a:p>
        <a:p>
          <a:r>
            <a:rPr lang="nb-NO" dirty="0" err="1" smtClean="0"/>
            <a:t>district</a:t>
          </a:r>
          <a:r>
            <a:rPr lang="nb-NO" dirty="0" smtClean="0"/>
            <a:t> </a:t>
          </a:r>
          <a:r>
            <a:rPr lang="nb-NO" dirty="0" err="1" smtClean="0"/>
            <a:t>of</a:t>
          </a:r>
          <a:r>
            <a:rPr lang="nb-NO" dirty="0" smtClean="0"/>
            <a:t> Gamle Oslo</a:t>
          </a:r>
        </a:p>
        <a:p>
          <a:r>
            <a:rPr lang="nb-NO" dirty="0" smtClean="0"/>
            <a:t>30 pasienter</a:t>
          </a:r>
          <a:endParaRPr lang="nb-NO" dirty="0"/>
        </a:p>
      </dgm:t>
    </dgm:pt>
    <dgm:pt modelId="{EBFF69D7-852E-428C-AF53-94C2599961F2}" type="parTrans" cxnId="{42DFAFE4-D6AE-42E5-9051-AE19CD657EA5}">
      <dgm:prSet/>
      <dgm:spPr/>
      <dgm:t>
        <a:bodyPr/>
        <a:lstStyle/>
        <a:p>
          <a:endParaRPr lang="nb-NO"/>
        </a:p>
      </dgm:t>
    </dgm:pt>
    <dgm:pt modelId="{41EC179C-2230-4560-B279-D863942D9767}" type="sibTrans" cxnId="{42DFAFE4-D6AE-42E5-9051-AE19CD657EA5}">
      <dgm:prSet/>
      <dgm:spPr/>
      <dgm:t>
        <a:bodyPr/>
        <a:lstStyle/>
        <a:p>
          <a:endParaRPr lang="nb-NO"/>
        </a:p>
      </dgm:t>
    </dgm:pt>
    <dgm:pt modelId="{86A13317-5FE0-42EC-87B5-6C1D9061C9B6}">
      <dgm:prSet/>
      <dgm:spPr/>
      <dgm:t>
        <a:bodyPr/>
        <a:lstStyle/>
        <a:p>
          <a:r>
            <a:rPr lang="nb-NO" dirty="0" smtClean="0"/>
            <a:t>FACT </a:t>
          </a:r>
          <a:r>
            <a:rPr lang="nb-NO" dirty="0" err="1" smtClean="0"/>
            <a:t>youth</a:t>
          </a:r>
          <a:endParaRPr lang="nb-NO" dirty="0" smtClean="0"/>
        </a:p>
        <a:p>
          <a:r>
            <a:rPr lang="nb-NO" dirty="0" smtClean="0"/>
            <a:t> </a:t>
          </a:r>
          <a:r>
            <a:rPr lang="nb-NO" dirty="0" err="1" smtClean="0"/>
            <a:t>district</a:t>
          </a:r>
          <a:r>
            <a:rPr lang="nb-NO" dirty="0" smtClean="0"/>
            <a:t> </a:t>
          </a:r>
          <a:r>
            <a:rPr lang="nb-NO" dirty="0" err="1" smtClean="0"/>
            <a:t>of</a:t>
          </a:r>
          <a:r>
            <a:rPr lang="nb-NO" dirty="0" smtClean="0"/>
            <a:t> St. Hanshaugen</a:t>
          </a:r>
        </a:p>
        <a:p>
          <a:r>
            <a:rPr lang="nb-NO" dirty="0" smtClean="0"/>
            <a:t>20 pasienter</a:t>
          </a:r>
          <a:endParaRPr lang="nb-NO" dirty="0"/>
        </a:p>
      </dgm:t>
    </dgm:pt>
    <dgm:pt modelId="{81410680-8322-4A43-BAD3-E81887E9BA80}" type="parTrans" cxnId="{4CAB2911-B6D1-4134-84B5-529768FC409A}">
      <dgm:prSet/>
      <dgm:spPr/>
      <dgm:t>
        <a:bodyPr/>
        <a:lstStyle/>
        <a:p>
          <a:endParaRPr lang="nb-NO"/>
        </a:p>
      </dgm:t>
    </dgm:pt>
    <dgm:pt modelId="{86AB2D73-6659-4241-8274-ACFF0F54B01A}" type="sibTrans" cxnId="{4CAB2911-B6D1-4134-84B5-529768FC409A}">
      <dgm:prSet/>
      <dgm:spPr/>
      <dgm:t>
        <a:bodyPr/>
        <a:lstStyle/>
        <a:p>
          <a:endParaRPr lang="nb-NO"/>
        </a:p>
      </dgm:t>
    </dgm:pt>
    <dgm:pt modelId="{7744A72F-D208-489B-8F95-6F1073B3CD3A}" type="pres">
      <dgm:prSet presAssocID="{E8AB061C-691B-432E-B780-B1B3E9EC32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C3CCFADE-3228-482F-9F67-4AC83BCB4665}" type="pres">
      <dgm:prSet presAssocID="{3638345B-DE80-49C0-9753-133019C409B2}" presName="hierRoot1" presStyleCnt="0">
        <dgm:presLayoutVars>
          <dgm:hierBranch val="init"/>
        </dgm:presLayoutVars>
      </dgm:prSet>
      <dgm:spPr/>
    </dgm:pt>
    <dgm:pt modelId="{958928B7-655C-4237-99C5-DCF46E45E8F8}" type="pres">
      <dgm:prSet presAssocID="{3638345B-DE80-49C0-9753-133019C409B2}" presName="rootComposite1" presStyleCnt="0"/>
      <dgm:spPr/>
    </dgm:pt>
    <dgm:pt modelId="{6EC24473-8524-4E8B-9EEF-CF165149777B}" type="pres">
      <dgm:prSet presAssocID="{3638345B-DE80-49C0-9753-133019C409B2}" presName="rootText1" presStyleLbl="node0" presStyleIdx="0" presStyleCnt="1" custLinFactNeighborX="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5C91E97A-BB37-4D1E-9CF6-CEF70F30DD9B}" type="pres">
      <dgm:prSet presAssocID="{3638345B-DE80-49C0-9753-133019C409B2}" presName="rootConnector1" presStyleLbl="node1" presStyleIdx="0" presStyleCnt="0"/>
      <dgm:spPr/>
      <dgm:t>
        <a:bodyPr/>
        <a:lstStyle/>
        <a:p>
          <a:endParaRPr lang="nb-NO"/>
        </a:p>
      </dgm:t>
    </dgm:pt>
    <dgm:pt modelId="{9225195A-F477-4EEF-9107-BC4D564D2522}" type="pres">
      <dgm:prSet presAssocID="{3638345B-DE80-49C0-9753-133019C409B2}" presName="hierChild2" presStyleCnt="0"/>
      <dgm:spPr/>
    </dgm:pt>
    <dgm:pt modelId="{743ED052-A454-4587-95E0-E2BED96F23D5}" type="pres">
      <dgm:prSet presAssocID="{D2BCB26A-C0A8-48A4-A932-A04A2EA3C745}" presName="Name37" presStyleLbl="parChTrans1D2" presStyleIdx="0" presStyleCnt="4"/>
      <dgm:spPr/>
      <dgm:t>
        <a:bodyPr/>
        <a:lstStyle/>
        <a:p>
          <a:endParaRPr lang="nb-NO"/>
        </a:p>
      </dgm:t>
    </dgm:pt>
    <dgm:pt modelId="{AEF315E1-ECB9-4A67-A1A5-036DD019A8DD}" type="pres">
      <dgm:prSet presAssocID="{A9FC5EF9-B954-4F97-9C29-815800889D00}" presName="hierRoot2" presStyleCnt="0">
        <dgm:presLayoutVars>
          <dgm:hierBranch val="init"/>
        </dgm:presLayoutVars>
      </dgm:prSet>
      <dgm:spPr/>
    </dgm:pt>
    <dgm:pt modelId="{37141274-05AB-4FE4-B96B-71EB29FBCA38}" type="pres">
      <dgm:prSet presAssocID="{A9FC5EF9-B954-4F97-9C29-815800889D00}" presName="rootComposite" presStyleCnt="0"/>
      <dgm:spPr/>
    </dgm:pt>
    <dgm:pt modelId="{B150BFD5-6E55-4EE4-BE0B-0F484B47CE69}" type="pres">
      <dgm:prSet presAssocID="{A9FC5EF9-B954-4F97-9C29-815800889D00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0F6ABE34-FE23-4A35-B0EC-CB710483B2C2}" type="pres">
      <dgm:prSet presAssocID="{A9FC5EF9-B954-4F97-9C29-815800889D00}" presName="rootConnector" presStyleLbl="node2" presStyleIdx="0" presStyleCnt="4"/>
      <dgm:spPr/>
      <dgm:t>
        <a:bodyPr/>
        <a:lstStyle/>
        <a:p>
          <a:endParaRPr lang="nb-NO"/>
        </a:p>
      </dgm:t>
    </dgm:pt>
    <dgm:pt modelId="{D7DCCBF6-D78E-4F4F-825C-4A92B3D0DDA2}" type="pres">
      <dgm:prSet presAssocID="{A9FC5EF9-B954-4F97-9C29-815800889D00}" presName="hierChild4" presStyleCnt="0"/>
      <dgm:spPr/>
    </dgm:pt>
    <dgm:pt modelId="{69202B25-9763-4A58-BB6F-7B36C33FEF4A}" type="pres">
      <dgm:prSet presAssocID="{A9FC5EF9-B954-4F97-9C29-815800889D00}" presName="hierChild5" presStyleCnt="0"/>
      <dgm:spPr/>
    </dgm:pt>
    <dgm:pt modelId="{B464647F-5DC6-4E9D-9549-C1D8C7D48E19}" type="pres">
      <dgm:prSet presAssocID="{49068DC1-F042-4D2B-8F16-EFA3F3A8A7D1}" presName="Name37" presStyleLbl="parChTrans1D2" presStyleIdx="1" presStyleCnt="4"/>
      <dgm:spPr/>
      <dgm:t>
        <a:bodyPr/>
        <a:lstStyle/>
        <a:p>
          <a:endParaRPr lang="nb-NO"/>
        </a:p>
      </dgm:t>
    </dgm:pt>
    <dgm:pt modelId="{83A632DE-A6E1-40D1-821C-4CF91B5F57C0}" type="pres">
      <dgm:prSet presAssocID="{E6DD9171-0DFA-400A-ABF1-AB4FB28CE192}" presName="hierRoot2" presStyleCnt="0">
        <dgm:presLayoutVars>
          <dgm:hierBranch val="init"/>
        </dgm:presLayoutVars>
      </dgm:prSet>
      <dgm:spPr/>
    </dgm:pt>
    <dgm:pt modelId="{73049957-C5D1-41F4-A3BF-5FF10F1F9801}" type="pres">
      <dgm:prSet presAssocID="{E6DD9171-0DFA-400A-ABF1-AB4FB28CE192}" presName="rootComposite" presStyleCnt="0"/>
      <dgm:spPr/>
    </dgm:pt>
    <dgm:pt modelId="{4746ED16-4CF9-4D02-927B-AB59B894C4F7}" type="pres">
      <dgm:prSet presAssocID="{E6DD9171-0DFA-400A-ABF1-AB4FB28CE192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23C01006-6667-44BD-8AF9-F49344F83059}" type="pres">
      <dgm:prSet presAssocID="{E6DD9171-0DFA-400A-ABF1-AB4FB28CE192}" presName="rootConnector" presStyleLbl="node2" presStyleIdx="1" presStyleCnt="4"/>
      <dgm:spPr/>
      <dgm:t>
        <a:bodyPr/>
        <a:lstStyle/>
        <a:p>
          <a:endParaRPr lang="nb-NO"/>
        </a:p>
      </dgm:t>
    </dgm:pt>
    <dgm:pt modelId="{C6F854D4-CADF-495B-900C-5DCB4E892B29}" type="pres">
      <dgm:prSet presAssocID="{E6DD9171-0DFA-400A-ABF1-AB4FB28CE192}" presName="hierChild4" presStyleCnt="0"/>
      <dgm:spPr/>
    </dgm:pt>
    <dgm:pt modelId="{843CA0C1-64A7-4A07-A480-8D17A07B1E63}" type="pres">
      <dgm:prSet presAssocID="{E6DD9171-0DFA-400A-ABF1-AB4FB28CE192}" presName="hierChild5" presStyleCnt="0"/>
      <dgm:spPr/>
    </dgm:pt>
    <dgm:pt modelId="{75F1D5D9-2ED4-4387-BE35-ADDAB1C76CD0}" type="pres">
      <dgm:prSet presAssocID="{81410680-8322-4A43-BAD3-E81887E9BA80}" presName="Name37" presStyleLbl="parChTrans1D2" presStyleIdx="2" presStyleCnt="4"/>
      <dgm:spPr/>
      <dgm:t>
        <a:bodyPr/>
        <a:lstStyle/>
        <a:p>
          <a:endParaRPr lang="nb-NO"/>
        </a:p>
      </dgm:t>
    </dgm:pt>
    <dgm:pt modelId="{D6F3CD7D-4DDA-415F-BF53-998838CA6DDE}" type="pres">
      <dgm:prSet presAssocID="{86A13317-5FE0-42EC-87B5-6C1D9061C9B6}" presName="hierRoot2" presStyleCnt="0">
        <dgm:presLayoutVars>
          <dgm:hierBranch val="init"/>
        </dgm:presLayoutVars>
      </dgm:prSet>
      <dgm:spPr/>
    </dgm:pt>
    <dgm:pt modelId="{DA2846B9-D2E6-40EA-974D-BA2144C57DCC}" type="pres">
      <dgm:prSet presAssocID="{86A13317-5FE0-42EC-87B5-6C1D9061C9B6}" presName="rootComposite" presStyleCnt="0"/>
      <dgm:spPr/>
    </dgm:pt>
    <dgm:pt modelId="{394BEAE9-0E4A-49C7-A72B-C1516CA1A62D}" type="pres">
      <dgm:prSet presAssocID="{86A13317-5FE0-42EC-87B5-6C1D9061C9B6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663DD825-E969-457C-84D3-EEC826EB1A52}" type="pres">
      <dgm:prSet presAssocID="{86A13317-5FE0-42EC-87B5-6C1D9061C9B6}" presName="rootConnector" presStyleLbl="node2" presStyleIdx="2" presStyleCnt="4"/>
      <dgm:spPr/>
      <dgm:t>
        <a:bodyPr/>
        <a:lstStyle/>
        <a:p>
          <a:endParaRPr lang="nb-NO"/>
        </a:p>
      </dgm:t>
    </dgm:pt>
    <dgm:pt modelId="{7257F7AC-CCDD-41B8-9D62-68BA92F9D1C5}" type="pres">
      <dgm:prSet presAssocID="{86A13317-5FE0-42EC-87B5-6C1D9061C9B6}" presName="hierChild4" presStyleCnt="0"/>
      <dgm:spPr/>
    </dgm:pt>
    <dgm:pt modelId="{9F165402-743C-437F-9BF6-75CF37248A41}" type="pres">
      <dgm:prSet presAssocID="{86A13317-5FE0-42EC-87B5-6C1D9061C9B6}" presName="hierChild5" presStyleCnt="0"/>
      <dgm:spPr/>
    </dgm:pt>
    <dgm:pt modelId="{5EA4557C-0DF6-4810-92A3-24EBAFEE5DD5}" type="pres">
      <dgm:prSet presAssocID="{EBFF69D7-852E-428C-AF53-94C2599961F2}" presName="Name37" presStyleLbl="parChTrans1D2" presStyleIdx="3" presStyleCnt="4"/>
      <dgm:spPr/>
      <dgm:t>
        <a:bodyPr/>
        <a:lstStyle/>
        <a:p>
          <a:endParaRPr lang="nb-NO"/>
        </a:p>
      </dgm:t>
    </dgm:pt>
    <dgm:pt modelId="{D5CCC232-1AAC-44D2-86AB-A7C61A7ADD5E}" type="pres">
      <dgm:prSet presAssocID="{296F8FBC-26E6-4A49-A7BD-600D7EB91F3F}" presName="hierRoot2" presStyleCnt="0">
        <dgm:presLayoutVars>
          <dgm:hierBranch val="init"/>
        </dgm:presLayoutVars>
      </dgm:prSet>
      <dgm:spPr/>
    </dgm:pt>
    <dgm:pt modelId="{36862056-B5A3-4D36-8BC1-8243F0F1078A}" type="pres">
      <dgm:prSet presAssocID="{296F8FBC-26E6-4A49-A7BD-600D7EB91F3F}" presName="rootComposite" presStyleCnt="0"/>
      <dgm:spPr/>
    </dgm:pt>
    <dgm:pt modelId="{257B1337-191B-498D-AD9B-6C73B35B70E4}" type="pres">
      <dgm:prSet presAssocID="{296F8FBC-26E6-4A49-A7BD-600D7EB91F3F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0578A905-6486-4E06-8956-9C37CF440C94}" type="pres">
      <dgm:prSet presAssocID="{296F8FBC-26E6-4A49-A7BD-600D7EB91F3F}" presName="rootConnector" presStyleLbl="node2" presStyleIdx="3" presStyleCnt="4"/>
      <dgm:spPr/>
      <dgm:t>
        <a:bodyPr/>
        <a:lstStyle/>
        <a:p>
          <a:endParaRPr lang="nb-NO"/>
        </a:p>
      </dgm:t>
    </dgm:pt>
    <dgm:pt modelId="{3BB58411-F484-4FDF-97D4-6A109F038787}" type="pres">
      <dgm:prSet presAssocID="{296F8FBC-26E6-4A49-A7BD-600D7EB91F3F}" presName="hierChild4" presStyleCnt="0"/>
      <dgm:spPr/>
    </dgm:pt>
    <dgm:pt modelId="{1BEFD74C-7A19-4BFF-A36B-345AC645EBDB}" type="pres">
      <dgm:prSet presAssocID="{296F8FBC-26E6-4A49-A7BD-600D7EB91F3F}" presName="hierChild5" presStyleCnt="0"/>
      <dgm:spPr/>
    </dgm:pt>
    <dgm:pt modelId="{65A145E9-09AA-438C-9164-811A19A8833A}" type="pres">
      <dgm:prSet presAssocID="{3638345B-DE80-49C0-9753-133019C409B2}" presName="hierChild3" presStyleCnt="0"/>
      <dgm:spPr/>
    </dgm:pt>
  </dgm:ptLst>
  <dgm:cxnLst>
    <dgm:cxn modelId="{23DFF458-AEB0-4266-A37C-8D40BC571FEC}" type="presOf" srcId="{E8AB061C-691B-432E-B780-B1B3E9EC321C}" destId="{7744A72F-D208-489B-8F95-6F1073B3CD3A}" srcOrd="0" destOrd="0" presId="urn:microsoft.com/office/officeart/2005/8/layout/orgChart1"/>
    <dgm:cxn modelId="{8B4E01B8-0649-405A-B540-AD3CCEAB7B68}" type="presOf" srcId="{86A13317-5FE0-42EC-87B5-6C1D9061C9B6}" destId="{663DD825-E969-457C-84D3-EEC826EB1A52}" srcOrd="1" destOrd="0" presId="urn:microsoft.com/office/officeart/2005/8/layout/orgChart1"/>
    <dgm:cxn modelId="{56443392-1306-446B-B60C-27F9C1916DEF}" srcId="{3638345B-DE80-49C0-9753-133019C409B2}" destId="{E6DD9171-0DFA-400A-ABF1-AB4FB28CE192}" srcOrd="1" destOrd="0" parTransId="{49068DC1-F042-4D2B-8F16-EFA3F3A8A7D1}" sibTransId="{0F357966-8179-4816-BC62-12F3E7A505F1}"/>
    <dgm:cxn modelId="{57FC869D-778B-4D87-BBAD-E3574EEA6C3D}" type="presOf" srcId="{E6DD9171-0DFA-400A-ABF1-AB4FB28CE192}" destId="{23C01006-6667-44BD-8AF9-F49344F83059}" srcOrd="1" destOrd="0" presId="urn:microsoft.com/office/officeart/2005/8/layout/orgChart1"/>
    <dgm:cxn modelId="{D688698D-337C-44A8-A904-D0359F0F3FB4}" type="presOf" srcId="{81410680-8322-4A43-BAD3-E81887E9BA80}" destId="{75F1D5D9-2ED4-4387-BE35-ADDAB1C76CD0}" srcOrd="0" destOrd="0" presId="urn:microsoft.com/office/officeart/2005/8/layout/orgChart1"/>
    <dgm:cxn modelId="{2E931BE1-2B65-47B8-91ED-03F9F77CEB11}" type="presOf" srcId="{3638345B-DE80-49C0-9753-133019C409B2}" destId="{5C91E97A-BB37-4D1E-9CF6-CEF70F30DD9B}" srcOrd="1" destOrd="0" presId="urn:microsoft.com/office/officeart/2005/8/layout/orgChart1"/>
    <dgm:cxn modelId="{3E094F1F-81F1-409B-9CBA-5D22D365A3BF}" type="presOf" srcId="{A9FC5EF9-B954-4F97-9C29-815800889D00}" destId="{0F6ABE34-FE23-4A35-B0EC-CB710483B2C2}" srcOrd="1" destOrd="0" presId="urn:microsoft.com/office/officeart/2005/8/layout/orgChart1"/>
    <dgm:cxn modelId="{630BB5AB-2767-4806-9DF0-8180514337B9}" type="presOf" srcId="{E6DD9171-0DFA-400A-ABF1-AB4FB28CE192}" destId="{4746ED16-4CF9-4D02-927B-AB59B894C4F7}" srcOrd="0" destOrd="0" presId="urn:microsoft.com/office/officeart/2005/8/layout/orgChart1"/>
    <dgm:cxn modelId="{4CAB2911-B6D1-4134-84B5-529768FC409A}" srcId="{3638345B-DE80-49C0-9753-133019C409B2}" destId="{86A13317-5FE0-42EC-87B5-6C1D9061C9B6}" srcOrd="2" destOrd="0" parTransId="{81410680-8322-4A43-BAD3-E81887E9BA80}" sibTransId="{86AB2D73-6659-4241-8274-ACFF0F54B01A}"/>
    <dgm:cxn modelId="{3A381FCE-48BB-4798-86F4-AA28C5967CE9}" srcId="{E8AB061C-691B-432E-B780-B1B3E9EC321C}" destId="{3638345B-DE80-49C0-9753-133019C409B2}" srcOrd="0" destOrd="0" parTransId="{73C09870-E3C1-41AB-B0E8-DACFC68BB130}" sibTransId="{07C9C12A-1EDF-4883-9C68-289841336793}"/>
    <dgm:cxn modelId="{F81A0B96-6BDE-4502-A5D3-ADFF7137C6C6}" type="presOf" srcId="{49068DC1-F042-4D2B-8F16-EFA3F3A8A7D1}" destId="{B464647F-5DC6-4E9D-9549-C1D8C7D48E19}" srcOrd="0" destOrd="0" presId="urn:microsoft.com/office/officeart/2005/8/layout/orgChart1"/>
    <dgm:cxn modelId="{489582BD-C1DE-4A97-92C7-9EDAF4A87BC4}" srcId="{3638345B-DE80-49C0-9753-133019C409B2}" destId="{A9FC5EF9-B954-4F97-9C29-815800889D00}" srcOrd="0" destOrd="0" parTransId="{D2BCB26A-C0A8-48A4-A932-A04A2EA3C745}" sibTransId="{A3BDEB9D-6E51-46E8-AD4F-C753271FE0A6}"/>
    <dgm:cxn modelId="{9F474C2B-8CA8-4BB1-B6AA-081318D09AEF}" type="presOf" srcId="{3638345B-DE80-49C0-9753-133019C409B2}" destId="{6EC24473-8524-4E8B-9EEF-CF165149777B}" srcOrd="0" destOrd="0" presId="urn:microsoft.com/office/officeart/2005/8/layout/orgChart1"/>
    <dgm:cxn modelId="{42DFAFE4-D6AE-42E5-9051-AE19CD657EA5}" srcId="{3638345B-DE80-49C0-9753-133019C409B2}" destId="{296F8FBC-26E6-4A49-A7BD-600D7EB91F3F}" srcOrd="3" destOrd="0" parTransId="{EBFF69D7-852E-428C-AF53-94C2599961F2}" sibTransId="{41EC179C-2230-4560-B279-D863942D9767}"/>
    <dgm:cxn modelId="{A24FF189-07A5-4926-B3D0-60ACCF44A41E}" type="presOf" srcId="{D2BCB26A-C0A8-48A4-A932-A04A2EA3C745}" destId="{743ED052-A454-4587-95E0-E2BED96F23D5}" srcOrd="0" destOrd="0" presId="urn:microsoft.com/office/officeart/2005/8/layout/orgChart1"/>
    <dgm:cxn modelId="{43A8473A-B41D-49D1-BDC8-A6FB6A7EB6D1}" type="presOf" srcId="{86A13317-5FE0-42EC-87B5-6C1D9061C9B6}" destId="{394BEAE9-0E4A-49C7-A72B-C1516CA1A62D}" srcOrd="0" destOrd="0" presId="urn:microsoft.com/office/officeart/2005/8/layout/orgChart1"/>
    <dgm:cxn modelId="{24173937-C2EB-4B8A-8BAF-AEA2A98D9B8C}" type="presOf" srcId="{EBFF69D7-852E-428C-AF53-94C2599961F2}" destId="{5EA4557C-0DF6-4810-92A3-24EBAFEE5DD5}" srcOrd="0" destOrd="0" presId="urn:microsoft.com/office/officeart/2005/8/layout/orgChart1"/>
    <dgm:cxn modelId="{6E98674E-897A-4550-A308-8580D62F5E89}" type="presOf" srcId="{A9FC5EF9-B954-4F97-9C29-815800889D00}" destId="{B150BFD5-6E55-4EE4-BE0B-0F484B47CE69}" srcOrd="0" destOrd="0" presId="urn:microsoft.com/office/officeart/2005/8/layout/orgChart1"/>
    <dgm:cxn modelId="{C8ADEF5E-E7BE-43C8-84F1-D4D4412D0210}" type="presOf" srcId="{296F8FBC-26E6-4A49-A7BD-600D7EB91F3F}" destId="{0578A905-6486-4E06-8956-9C37CF440C94}" srcOrd="1" destOrd="0" presId="urn:microsoft.com/office/officeart/2005/8/layout/orgChart1"/>
    <dgm:cxn modelId="{8D7F098A-899B-42D8-81EB-88A6224DE5A1}" type="presOf" srcId="{296F8FBC-26E6-4A49-A7BD-600D7EB91F3F}" destId="{257B1337-191B-498D-AD9B-6C73B35B70E4}" srcOrd="0" destOrd="0" presId="urn:microsoft.com/office/officeart/2005/8/layout/orgChart1"/>
    <dgm:cxn modelId="{E3A0BF6B-1644-4811-B68C-B0144E53ADA8}" type="presParOf" srcId="{7744A72F-D208-489B-8F95-6F1073B3CD3A}" destId="{C3CCFADE-3228-482F-9F67-4AC83BCB4665}" srcOrd="0" destOrd="0" presId="urn:microsoft.com/office/officeart/2005/8/layout/orgChart1"/>
    <dgm:cxn modelId="{9100535A-9485-45F1-8A31-AE0A42FC8CCC}" type="presParOf" srcId="{C3CCFADE-3228-482F-9F67-4AC83BCB4665}" destId="{958928B7-655C-4237-99C5-DCF46E45E8F8}" srcOrd="0" destOrd="0" presId="urn:microsoft.com/office/officeart/2005/8/layout/orgChart1"/>
    <dgm:cxn modelId="{EDF6F847-CCE5-48D9-A82E-08E8B8A31275}" type="presParOf" srcId="{958928B7-655C-4237-99C5-DCF46E45E8F8}" destId="{6EC24473-8524-4E8B-9EEF-CF165149777B}" srcOrd="0" destOrd="0" presId="urn:microsoft.com/office/officeart/2005/8/layout/orgChart1"/>
    <dgm:cxn modelId="{E174195F-8662-4C47-9709-FBEC8BE9839D}" type="presParOf" srcId="{958928B7-655C-4237-99C5-DCF46E45E8F8}" destId="{5C91E97A-BB37-4D1E-9CF6-CEF70F30DD9B}" srcOrd="1" destOrd="0" presId="urn:microsoft.com/office/officeart/2005/8/layout/orgChart1"/>
    <dgm:cxn modelId="{0A8D3C30-8507-45FF-A307-799C909CF0B8}" type="presParOf" srcId="{C3CCFADE-3228-482F-9F67-4AC83BCB4665}" destId="{9225195A-F477-4EEF-9107-BC4D564D2522}" srcOrd="1" destOrd="0" presId="urn:microsoft.com/office/officeart/2005/8/layout/orgChart1"/>
    <dgm:cxn modelId="{32DD03FC-C0B9-4960-926E-F258FDE4411A}" type="presParOf" srcId="{9225195A-F477-4EEF-9107-BC4D564D2522}" destId="{743ED052-A454-4587-95E0-E2BED96F23D5}" srcOrd="0" destOrd="0" presId="urn:microsoft.com/office/officeart/2005/8/layout/orgChart1"/>
    <dgm:cxn modelId="{3DCBC87F-804D-420F-A7CF-1D6E0FA02588}" type="presParOf" srcId="{9225195A-F477-4EEF-9107-BC4D564D2522}" destId="{AEF315E1-ECB9-4A67-A1A5-036DD019A8DD}" srcOrd="1" destOrd="0" presId="urn:microsoft.com/office/officeart/2005/8/layout/orgChart1"/>
    <dgm:cxn modelId="{231DEA38-72D4-4891-81D6-50FC37A2294B}" type="presParOf" srcId="{AEF315E1-ECB9-4A67-A1A5-036DD019A8DD}" destId="{37141274-05AB-4FE4-B96B-71EB29FBCA38}" srcOrd="0" destOrd="0" presId="urn:microsoft.com/office/officeart/2005/8/layout/orgChart1"/>
    <dgm:cxn modelId="{DFB427EE-ABE3-4C26-982A-39930A889173}" type="presParOf" srcId="{37141274-05AB-4FE4-B96B-71EB29FBCA38}" destId="{B150BFD5-6E55-4EE4-BE0B-0F484B47CE69}" srcOrd="0" destOrd="0" presId="urn:microsoft.com/office/officeart/2005/8/layout/orgChart1"/>
    <dgm:cxn modelId="{8E99DFBC-7F2C-4D48-B55D-8EC7F331518F}" type="presParOf" srcId="{37141274-05AB-4FE4-B96B-71EB29FBCA38}" destId="{0F6ABE34-FE23-4A35-B0EC-CB710483B2C2}" srcOrd="1" destOrd="0" presId="urn:microsoft.com/office/officeart/2005/8/layout/orgChart1"/>
    <dgm:cxn modelId="{DA31945F-ADDA-419A-824F-C155DF6AB04C}" type="presParOf" srcId="{AEF315E1-ECB9-4A67-A1A5-036DD019A8DD}" destId="{D7DCCBF6-D78E-4F4F-825C-4A92B3D0DDA2}" srcOrd="1" destOrd="0" presId="urn:microsoft.com/office/officeart/2005/8/layout/orgChart1"/>
    <dgm:cxn modelId="{0296C376-A020-454C-8FF0-AD289B7503ED}" type="presParOf" srcId="{AEF315E1-ECB9-4A67-A1A5-036DD019A8DD}" destId="{69202B25-9763-4A58-BB6F-7B36C33FEF4A}" srcOrd="2" destOrd="0" presId="urn:microsoft.com/office/officeart/2005/8/layout/orgChart1"/>
    <dgm:cxn modelId="{234600D3-ABB5-49B3-A1EC-026FC27912FE}" type="presParOf" srcId="{9225195A-F477-4EEF-9107-BC4D564D2522}" destId="{B464647F-5DC6-4E9D-9549-C1D8C7D48E19}" srcOrd="2" destOrd="0" presId="urn:microsoft.com/office/officeart/2005/8/layout/orgChart1"/>
    <dgm:cxn modelId="{58987DB0-A05E-4A27-BC65-F786D7541213}" type="presParOf" srcId="{9225195A-F477-4EEF-9107-BC4D564D2522}" destId="{83A632DE-A6E1-40D1-821C-4CF91B5F57C0}" srcOrd="3" destOrd="0" presId="urn:microsoft.com/office/officeart/2005/8/layout/orgChart1"/>
    <dgm:cxn modelId="{42E94971-B217-4B9C-A2E7-03CA3E7288E4}" type="presParOf" srcId="{83A632DE-A6E1-40D1-821C-4CF91B5F57C0}" destId="{73049957-C5D1-41F4-A3BF-5FF10F1F9801}" srcOrd="0" destOrd="0" presId="urn:microsoft.com/office/officeart/2005/8/layout/orgChart1"/>
    <dgm:cxn modelId="{A00DA270-0865-457B-9EA9-46296C7FAD38}" type="presParOf" srcId="{73049957-C5D1-41F4-A3BF-5FF10F1F9801}" destId="{4746ED16-4CF9-4D02-927B-AB59B894C4F7}" srcOrd="0" destOrd="0" presId="urn:microsoft.com/office/officeart/2005/8/layout/orgChart1"/>
    <dgm:cxn modelId="{C5F39805-55D8-480B-98A2-9C5ACD69DB9A}" type="presParOf" srcId="{73049957-C5D1-41F4-A3BF-5FF10F1F9801}" destId="{23C01006-6667-44BD-8AF9-F49344F83059}" srcOrd="1" destOrd="0" presId="urn:microsoft.com/office/officeart/2005/8/layout/orgChart1"/>
    <dgm:cxn modelId="{AAF5FEBD-CED5-4715-8E1E-3ADA5F38A34D}" type="presParOf" srcId="{83A632DE-A6E1-40D1-821C-4CF91B5F57C0}" destId="{C6F854D4-CADF-495B-900C-5DCB4E892B29}" srcOrd="1" destOrd="0" presId="urn:microsoft.com/office/officeart/2005/8/layout/orgChart1"/>
    <dgm:cxn modelId="{30C12209-FC9C-4BE6-9691-DF84DB422B7F}" type="presParOf" srcId="{83A632DE-A6E1-40D1-821C-4CF91B5F57C0}" destId="{843CA0C1-64A7-4A07-A480-8D17A07B1E63}" srcOrd="2" destOrd="0" presId="urn:microsoft.com/office/officeart/2005/8/layout/orgChart1"/>
    <dgm:cxn modelId="{1952EB4F-EBE7-4668-A92B-C524F4501100}" type="presParOf" srcId="{9225195A-F477-4EEF-9107-BC4D564D2522}" destId="{75F1D5D9-2ED4-4387-BE35-ADDAB1C76CD0}" srcOrd="4" destOrd="0" presId="urn:microsoft.com/office/officeart/2005/8/layout/orgChart1"/>
    <dgm:cxn modelId="{54B9F8EF-C840-48C9-924C-6E4A4782C9EF}" type="presParOf" srcId="{9225195A-F477-4EEF-9107-BC4D564D2522}" destId="{D6F3CD7D-4DDA-415F-BF53-998838CA6DDE}" srcOrd="5" destOrd="0" presId="urn:microsoft.com/office/officeart/2005/8/layout/orgChart1"/>
    <dgm:cxn modelId="{06EBBAD8-F05A-44F9-8D4B-D1D7A93C7A00}" type="presParOf" srcId="{D6F3CD7D-4DDA-415F-BF53-998838CA6DDE}" destId="{DA2846B9-D2E6-40EA-974D-BA2144C57DCC}" srcOrd="0" destOrd="0" presId="urn:microsoft.com/office/officeart/2005/8/layout/orgChart1"/>
    <dgm:cxn modelId="{405E1C63-1F2D-4AC7-915E-503E8D4B7692}" type="presParOf" srcId="{DA2846B9-D2E6-40EA-974D-BA2144C57DCC}" destId="{394BEAE9-0E4A-49C7-A72B-C1516CA1A62D}" srcOrd="0" destOrd="0" presId="urn:microsoft.com/office/officeart/2005/8/layout/orgChart1"/>
    <dgm:cxn modelId="{84D3860A-5106-45A8-AE28-4E5BBB7F82A2}" type="presParOf" srcId="{DA2846B9-D2E6-40EA-974D-BA2144C57DCC}" destId="{663DD825-E969-457C-84D3-EEC826EB1A52}" srcOrd="1" destOrd="0" presId="urn:microsoft.com/office/officeart/2005/8/layout/orgChart1"/>
    <dgm:cxn modelId="{285F3ECA-BEB0-40C8-84A9-C31BF707363F}" type="presParOf" srcId="{D6F3CD7D-4DDA-415F-BF53-998838CA6DDE}" destId="{7257F7AC-CCDD-41B8-9D62-68BA92F9D1C5}" srcOrd="1" destOrd="0" presId="urn:microsoft.com/office/officeart/2005/8/layout/orgChart1"/>
    <dgm:cxn modelId="{C1212848-05D7-42B9-A910-79C60377F170}" type="presParOf" srcId="{D6F3CD7D-4DDA-415F-BF53-998838CA6DDE}" destId="{9F165402-743C-437F-9BF6-75CF37248A41}" srcOrd="2" destOrd="0" presId="urn:microsoft.com/office/officeart/2005/8/layout/orgChart1"/>
    <dgm:cxn modelId="{D0F6FE58-6434-45CA-8655-092EDB8B0D03}" type="presParOf" srcId="{9225195A-F477-4EEF-9107-BC4D564D2522}" destId="{5EA4557C-0DF6-4810-92A3-24EBAFEE5DD5}" srcOrd="6" destOrd="0" presId="urn:microsoft.com/office/officeart/2005/8/layout/orgChart1"/>
    <dgm:cxn modelId="{CB6FE08F-67D3-4DC4-B41C-CA3B4FEA2D47}" type="presParOf" srcId="{9225195A-F477-4EEF-9107-BC4D564D2522}" destId="{D5CCC232-1AAC-44D2-86AB-A7C61A7ADD5E}" srcOrd="7" destOrd="0" presId="urn:microsoft.com/office/officeart/2005/8/layout/orgChart1"/>
    <dgm:cxn modelId="{B0BE909F-400D-4658-A3D3-C7B43E2F9A09}" type="presParOf" srcId="{D5CCC232-1AAC-44D2-86AB-A7C61A7ADD5E}" destId="{36862056-B5A3-4D36-8BC1-8243F0F1078A}" srcOrd="0" destOrd="0" presId="urn:microsoft.com/office/officeart/2005/8/layout/orgChart1"/>
    <dgm:cxn modelId="{A3451820-D542-4E02-A902-7D0AE95417ED}" type="presParOf" srcId="{36862056-B5A3-4D36-8BC1-8243F0F1078A}" destId="{257B1337-191B-498D-AD9B-6C73B35B70E4}" srcOrd="0" destOrd="0" presId="urn:microsoft.com/office/officeart/2005/8/layout/orgChart1"/>
    <dgm:cxn modelId="{1A17BB9B-2EEF-41E4-BED5-8719984EC0FF}" type="presParOf" srcId="{36862056-B5A3-4D36-8BC1-8243F0F1078A}" destId="{0578A905-6486-4E06-8956-9C37CF440C94}" srcOrd="1" destOrd="0" presId="urn:microsoft.com/office/officeart/2005/8/layout/orgChart1"/>
    <dgm:cxn modelId="{92B71038-855B-4D32-97FE-0120A8A41C20}" type="presParOf" srcId="{D5CCC232-1AAC-44D2-86AB-A7C61A7ADD5E}" destId="{3BB58411-F484-4FDF-97D4-6A109F038787}" srcOrd="1" destOrd="0" presId="urn:microsoft.com/office/officeart/2005/8/layout/orgChart1"/>
    <dgm:cxn modelId="{77216B0A-D16A-4CC6-9125-14C1BF8D2376}" type="presParOf" srcId="{D5CCC232-1AAC-44D2-86AB-A7C61A7ADD5E}" destId="{1BEFD74C-7A19-4BFF-A36B-345AC645EBDB}" srcOrd="2" destOrd="0" presId="urn:microsoft.com/office/officeart/2005/8/layout/orgChart1"/>
    <dgm:cxn modelId="{15D9DA5D-E560-4CBB-B5DB-2EEA1D0FCBF2}" type="presParOf" srcId="{C3CCFADE-3228-482F-9F67-4AC83BCB4665}" destId="{65A145E9-09AA-438C-9164-811A19A8833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4557C-0DF6-4810-92A3-24EBAFEE5DD5}">
      <dsp:nvSpPr>
        <dsp:cNvPr id="0" name=""/>
        <dsp:cNvSpPr/>
      </dsp:nvSpPr>
      <dsp:spPr>
        <a:xfrm>
          <a:off x="5257800" y="1603823"/>
          <a:ext cx="4117941" cy="47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228"/>
              </a:lnTo>
              <a:lnTo>
                <a:pt x="4117941" y="238228"/>
              </a:lnTo>
              <a:lnTo>
                <a:pt x="4117941" y="4764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F1D5D9-2ED4-4387-BE35-ADDAB1C76CD0}">
      <dsp:nvSpPr>
        <dsp:cNvPr id="0" name=""/>
        <dsp:cNvSpPr/>
      </dsp:nvSpPr>
      <dsp:spPr>
        <a:xfrm>
          <a:off x="5257800" y="1603823"/>
          <a:ext cx="1372647" cy="47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228"/>
              </a:lnTo>
              <a:lnTo>
                <a:pt x="1372647" y="238228"/>
              </a:lnTo>
              <a:lnTo>
                <a:pt x="1372647" y="4764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4647F-5DC6-4E9D-9549-C1D8C7D48E19}">
      <dsp:nvSpPr>
        <dsp:cNvPr id="0" name=""/>
        <dsp:cNvSpPr/>
      </dsp:nvSpPr>
      <dsp:spPr>
        <a:xfrm>
          <a:off x="3885152" y="1603823"/>
          <a:ext cx="1372647" cy="476456"/>
        </a:xfrm>
        <a:custGeom>
          <a:avLst/>
          <a:gdLst/>
          <a:ahLst/>
          <a:cxnLst/>
          <a:rect l="0" t="0" r="0" b="0"/>
          <a:pathLst>
            <a:path>
              <a:moveTo>
                <a:pt x="1372647" y="0"/>
              </a:moveTo>
              <a:lnTo>
                <a:pt x="1372647" y="238228"/>
              </a:lnTo>
              <a:lnTo>
                <a:pt x="0" y="238228"/>
              </a:lnTo>
              <a:lnTo>
                <a:pt x="0" y="4764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3ED052-A454-4587-95E0-E2BED96F23D5}">
      <dsp:nvSpPr>
        <dsp:cNvPr id="0" name=""/>
        <dsp:cNvSpPr/>
      </dsp:nvSpPr>
      <dsp:spPr>
        <a:xfrm>
          <a:off x="1139858" y="1603823"/>
          <a:ext cx="4117941" cy="476456"/>
        </a:xfrm>
        <a:custGeom>
          <a:avLst/>
          <a:gdLst/>
          <a:ahLst/>
          <a:cxnLst/>
          <a:rect l="0" t="0" r="0" b="0"/>
          <a:pathLst>
            <a:path>
              <a:moveTo>
                <a:pt x="4117941" y="0"/>
              </a:moveTo>
              <a:lnTo>
                <a:pt x="4117941" y="238228"/>
              </a:lnTo>
              <a:lnTo>
                <a:pt x="0" y="238228"/>
              </a:lnTo>
              <a:lnTo>
                <a:pt x="0" y="4764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24473-8524-4E8B-9EEF-CF165149777B}">
      <dsp:nvSpPr>
        <dsp:cNvPr id="0" name=""/>
        <dsp:cNvSpPr/>
      </dsp:nvSpPr>
      <dsp:spPr>
        <a:xfrm>
          <a:off x="4123380" y="469404"/>
          <a:ext cx="2268838" cy="1134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Head  </a:t>
          </a:r>
          <a:r>
            <a:rPr lang="nb-NO" sz="1600" kern="1200" dirty="0" err="1" smtClean="0"/>
            <a:t>of</a:t>
          </a:r>
          <a:r>
            <a:rPr lang="nb-NO" sz="1600" kern="1200" dirty="0" smtClean="0"/>
            <a:t> ambulant </a:t>
          </a:r>
          <a:r>
            <a:rPr lang="nb-NO" sz="1600" kern="1200" dirty="0" err="1" smtClean="0"/>
            <a:t>department</a:t>
          </a:r>
          <a:r>
            <a:rPr lang="nb-NO" sz="1600" kern="1200" dirty="0" smtClean="0"/>
            <a:t> :</a:t>
          </a:r>
          <a:endParaRPr lang="nb-NO" sz="1600" kern="1200" dirty="0"/>
        </a:p>
      </dsp:txBody>
      <dsp:txXfrm>
        <a:off x="4123380" y="469404"/>
        <a:ext cx="2268838" cy="1134419"/>
      </dsp:txXfrm>
    </dsp:sp>
    <dsp:sp modelId="{B150BFD5-6E55-4EE4-BE0B-0F484B47CE69}">
      <dsp:nvSpPr>
        <dsp:cNvPr id="0" name=""/>
        <dsp:cNvSpPr/>
      </dsp:nvSpPr>
      <dsp:spPr>
        <a:xfrm>
          <a:off x="5439" y="2080279"/>
          <a:ext cx="2268838" cy="1134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err="1" smtClean="0"/>
            <a:t>Ambulatory</a:t>
          </a:r>
          <a:r>
            <a:rPr lang="nb-NO" sz="1600" kern="1200" dirty="0" smtClean="0"/>
            <a:t> unit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35 </a:t>
          </a:r>
          <a:r>
            <a:rPr lang="nb-NO" sz="1600" kern="1200" dirty="0" err="1" smtClean="0"/>
            <a:t>patients</a:t>
          </a:r>
          <a:endParaRPr lang="nb-NO" sz="1600" kern="1200" dirty="0"/>
        </a:p>
      </dsp:txBody>
      <dsp:txXfrm>
        <a:off x="5439" y="2080279"/>
        <a:ext cx="2268838" cy="1134419"/>
      </dsp:txXfrm>
    </dsp:sp>
    <dsp:sp modelId="{4746ED16-4CF9-4D02-927B-AB59B894C4F7}">
      <dsp:nvSpPr>
        <dsp:cNvPr id="0" name=""/>
        <dsp:cNvSpPr/>
      </dsp:nvSpPr>
      <dsp:spPr>
        <a:xfrm>
          <a:off x="2750733" y="2080279"/>
          <a:ext cx="2268838" cy="1134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FACT </a:t>
          </a:r>
          <a:r>
            <a:rPr lang="nb-NO" sz="1600" kern="1200" dirty="0" err="1" smtClean="0"/>
            <a:t>youth</a:t>
          </a:r>
          <a:r>
            <a:rPr lang="nb-NO" sz="1600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 </a:t>
          </a:r>
          <a:r>
            <a:rPr lang="nb-NO" sz="1600" kern="1200" dirty="0" err="1" smtClean="0"/>
            <a:t>district</a:t>
          </a:r>
          <a:r>
            <a:rPr lang="nb-NO" sz="1600" kern="1200" dirty="0" smtClean="0"/>
            <a:t> </a:t>
          </a:r>
          <a:r>
            <a:rPr lang="nb-NO" sz="1600" kern="1200" dirty="0" err="1" smtClean="0"/>
            <a:t>of</a:t>
          </a:r>
          <a:r>
            <a:rPr lang="nb-NO" sz="1600" kern="1200" dirty="0" smtClean="0"/>
            <a:t> Grünerløkka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20 pasienter</a:t>
          </a:r>
          <a:endParaRPr lang="nb-NO" sz="1600" kern="1200" dirty="0"/>
        </a:p>
      </dsp:txBody>
      <dsp:txXfrm>
        <a:off x="2750733" y="2080279"/>
        <a:ext cx="2268838" cy="1134419"/>
      </dsp:txXfrm>
    </dsp:sp>
    <dsp:sp modelId="{394BEAE9-0E4A-49C7-A72B-C1516CA1A62D}">
      <dsp:nvSpPr>
        <dsp:cNvPr id="0" name=""/>
        <dsp:cNvSpPr/>
      </dsp:nvSpPr>
      <dsp:spPr>
        <a:xfrm>
          <a:off x="5496028" y="2080279"/>
          <a:ext cx="2268838" cy="1134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FACT </a:t>
          </a:r>
          <a:r>
            <a:rPr lang="nb-NO" sz="1600" kern="1200" dirty="0" err="1" smtClean="0"/>
            <a:t>youth</a:t>
          </a:r>
          <a:endParaRPr lang="nb-NO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 </a:t>
          </a:r>
          <a:r>
            <a:rPr lang="nb-NO" sz="1600" kern="1200" dirty="0" err="1" smtClean="0"/>
            <a:t>district</a:t>
          </a:r>
          <a:r>
            <a:rPr lang="nb-NO" sz="1600" kern="1200" dirty="0" smtClean="0"/>
            <a:t> </a:t>
          </a:r>
          <a:r>
            <a:rPr lang="nb-NO" sz="1600" kern="1200" dirty="0" err="1" smtClean="0"/>
            <a:t>of</a:t>
          </a:r>
          <a:r>
            <a:rPr lang="nb-NO" sz="1600" kern="1200" dirty="0" smtClean="0"/>
            <a:t> St. Hanshaugen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20 pasienter</a:t>
          </a:r>
          <a:endParaRPr lang="nb-NO" sz="1600" kern="1200" dirty="0"/>
        </a:p>
      </dsp:txBody>
      <dsp:txXfrm>
        <a:off x="5496028" y="2080279"/>
        <a:ext cx="2268838" cy="1134419"/>
      </dsp:txXfrm>
    </dsp:sp>
    <dsp:sp modelId="{257B1337-191B-498D-AD9B-6C73B35B70E4}">
      <dsp:nvSpPr>
        <dsp:cNvPr id="0" name=""/>
        <dsp:cNvSpPr/>
      </dsp:nvSpPr>
      <dsp:spPr>
        <a:xfrm>
          <a:off x="8241322" y="2080279"/>
          <a:ext cx="2268838" cy="1134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FACT </a:t>
          </a:r>
          <a:r>
            <a:rPr lang="nb-NO" sz="1600" kern="1200" dirty="0" err="1" smtClean="0"/>
            <a:t>youth</a:t>
          </a:r>
          <a:r>
            <a:rPr lang="nb-NO" sz="1600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err="1" smtClean="0"/>
            <a:t>district</a:t>
          </a:r>
          <a:r>
            <a:rPr lang="nb-NO" sz="1600" kern="1200" dirty="0" smtClean="0"/>
            <a:t> </a:t>
          </a:r>
          <a:r>
            <a:rPr lang="nb-NO" sz="1600" kern="1200" dirty="0" err="1" smtClean="0"/>
            <a:t>of</a:t>
          </a:r>
          <a:r>
            <a:rPr lang="nb-NO" sz="1600" kern="1200" dirty="0" smtClean="0"/>
            <a:t> Gamle Oslo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30 pasienter</a:t>
          </a:r>
          <a:endParaRPr lang="nb-NO" sz="1600" kern="1200" dirty="0"/>
        </a:p>
      </dsp:txBody>
      <dsp:txXfrm>
        <a:off x="8241322" y="2080279"/>
        <a:ext cx="2268838" cy="1134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>
            <a:normAutofit/>
          </a:bodyPr>
          <a:lstStyle>
            <a:lvl1pPr algn="ctr">
              <a:defRPr sz="6000">
                <a:latin typeface="+mj-lt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02038"/>
            <a:ext cx="10363200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561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32E1-1F70-4B90-B31C-01065873BE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65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774337" y="6418264"/>
            <a:ext cx="41766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A4F342-82BD-452D-93B7-F8059566CAE4}" type="slidenum">
              <a:rPr lang="nb-NO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5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690034" y="6410326"/>
            <a:ext cx="4491567" cy="366713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70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774337" y="6418264"/>
            <a:ext cx="41766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A4F342-82BD-452D-93B7-F8059566CAE4}" type="slidenum">
              <a:rPr lang="nb-NO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5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690034" y="6410326"/>
            <a:ext cx="4491567" cy="366713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812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690034" y="6410326"/>
            <a:ext cx="4491567" cy="366713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784633" y="6418264"/>
            <a:ext cx="407368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A4F342-82BD-452D-93B7-F8059566CAE4}" type="slidenum">
              <a:rPr lang="nb-NO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4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6084" y="1554164"/>
            <a:ext cx="5035549" cy="409098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74834" y="1554164"/>
            <a:ext cx="5035551" cy="409098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690034" y="6410326"/>
            <a:ext cx="4491567" cy="366713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774337" y="6418264"/>
            <a:ext cx="41766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A4F342-82BD-452D-93B7-F8059566CAE4}" type="slidenum">
              <a:rPr lang="nb-NO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346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690034" y="6410326"/>
            <a:ext cx="4491567" cy="366713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74337" y="6418264"/>
            <a:ext cx="417663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A4F342-82BD-452D-93B7-F8059566CAE4}" type="slidenum">
              <a:rPr lang="nb-NO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08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690034" y="6410326"/>
            <a:ext cx="4491567" cy="366713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774337" y="6418264"/>
            <a:ext cx="41766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A4F342-82BD-452D-93B7-F8059566CAE4}" type="slidenum">
              <a:rPr lang="nb-NO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942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690034" y="6410326"/>
            <a:ext cx="4491567" cy="366713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774337" y="6418264"/>
            <a:ext cx="41766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A4F342-82BD-452D-93B7-F8059566CAE4}" type="slidenum">
              <a:rPr lang="nb-NO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9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690034" y="6410326"/>
            <a:ext cx="4491567" cy="366713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774337" y="6418264"/>
            <a:ext cx="41766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A4F342-82BD-452D-93B7-F8059566CAE4}" type="slidenum">
              <a:rPr lang="nb-NO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8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690034" y="6410326"/>
            <a:ext cx="4491567" cy="366713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774337" y="6418264"/>
            <a:ext cx="41766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A4F342-82BD-452D-93B7-F8059566CAE4}" type="slidenum">
              <a:rPr lang="nb-NO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87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>
            <a:spLocks noChangeArrowheads="1"/>
          </p:cNvSpPr>
          <p:nvPr/>
        </p:nvSpPr>
        <p:spPr bwMode="auto">
          <a:xfrm>
            <a:off x="0" y="-101599"/>
            <a:ext cx="12192000" cy="6426199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02038"/>
            <a:ext cx="103632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0800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690034" y="6410326"/>
            <a:ext cx="4491567" cy="366713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774337" y="6418264"/>
            <a:ext cx="41766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A4F342-82BD-452D-93B7-F8059566CAE4}" type="slidenum">
              <a:rPr lang="nb-NO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438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542867" y="533400"/>
            <a:ext cx="2567517" cy="511175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6085" y="533400"/>
            <a:ext cx="7503583" cy="511175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690034" y="6410326"/>
            <a:ext cx="4491567" cy="366713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774337" y="6418264"/>
            <a:ext cx="41766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A4F342-82BD-452D-93B7-F8059566CAE4}" type="slidenum">
              <a:rPr lang="nb-NO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8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4A93"/>
              </a:buClr>
              <a:defRPr/>
            </a:lvl1pPr>
            <a:lvl2pPr>
              <a:buClr>
                <a:srgbClr val="9CC5C9"/>
              </a:buClr>
              <a:defRPr/>
            </a:lvl2pPr>
            <a:lvl3pPr>
              <a:buClr>
                <a:srgbClr val="9CC5C9"/>
              </a:buClr>
              <a:defRPr/>
            </a:lvl3pPr>
            <a:lvl4pPr>
              <a:buClr>
                <a:srgbClr val="9CC5C9"/>
              </a:buClr>
              <a:defRPr/>
            </a:lvl4pPr>
            <a:lvl5pPr>
              <a:buClr>
                <a:srgbClr val="9CC5C9"/>
              </a:buCl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32E1-1F70-4B90-B31C-01065873BE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368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32E1-1F70-4B90-B31C-01065873BE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014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004A93"/>
              </a:buClr>
              <a:defRPr/>
            </a:lvl1pPr>
            <a:lvl2pPr>
              <a:buClr>
                <a:srgbClr val="9CC5C9"/>
              </a:buClr>
              <a:defRPr/>
            </a:lvl2pPr>
            <a:lvl3pPr>
              <a:buClr>
                <a:srgbClr val="9CC5C9"/>
              </a:buClr>
              <a:defRPr/>
            </a:lvl3pPr>
            <a:lvl4pPr>
              <a:buClr>
                <a:srgbClr val="9CC5C9"/>
              </a:buClr>
              <a:defRPr/>
            </a:lvl4pPr>
            <a:lvl5pPr>
              <a:buClr>
                <a:srgbClr val="9CC5C9"/>
              </a:buCl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004A93"/>
              </a:buClr>
              <a:defRPr/>
            </a:lvl1pPr>
            <a:lvl2pPr>
              <a:buClr>
                <a:srgbClr val="9CC5C9"/>
              </a:buClr>
              <a:defRPr/>
            </a:lvl2pPr>
            <a:lvl3pPr>
              <a:buClr>
                <a:srgbClr val="9CC5C9"/>
              </a:buClr>
              <a:defRPr/>
            </a:lvl3pPr>
            <a:lvl4pPr>
              <a:buClr>
                <a:srgbClr val="9CC5C9"/>
              </a:buClr>
              <a:defRPr/>
            </a:lvl4pPr>
            <a:lvl5pPr>
              <a:buClr>
                <a:srgbClr val="9CC5C9"/>
              </a:buCl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B732E1-1F70-4B90-B31C-01065873BE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4612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buClr>
                <a:srgbClr val="004A93"/>
              </a:buClr>
              <a:defRPr/>
            </a:lvl1pPr>
            <a:lvl2pPr>
              <a:buClr>
                <a:srgbClr val="9CC5C9"/>
              </a:buClr>
              <a:defRPr/>
            </a:lvl2pPr>
            <a:lvl3pPr>
              <a:buClr>
                <a:srgbClr val="9CC5C9"/>
              </a:buClr>
              <a:defRPr/>
            </a:lvl3pPr>
            <a:lvl4pPr>
              <a:buClr>
                <a:srgbClr val="9CC5C9"/>
              </a:buClr>
              <a:defRPr/>
            </a:lvl4pPr>
            <a:lvl5pPr>
              <a:buClr>
                <a:srgbClr val="9CC5C9"/>
              </a:buCl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buClr>
                <a:srgbClr val="004A93"/>
              </a:buClr>
              <a:defRPr/>
            </a:lvl1pPr>
            <a:lvl2pPr>
              <a:buClr>
                <a:srgbClr val="9CC5C9"/>
              </a:buClr>
              <a:defRPr/>
            </a:lvl2pPr>
            <a:lvl3pPr>
              <a:buClr>
                <a:srgbClr val="A5C5C9"/>
              </a:buClr>
              <a:defRPr/>
            </a:lvl3pPr>
            <a:lvl4pPr>
              <a:buClr>
                <a:srgbClr val="9CC5C9"/>
              </a:buClr>
              <a:defRPr/>
            </a:lvl4pPr>
            <a:lvl5pPr>
              <a:buClr>
                <a:srgbClr val="9CC5C9"/>
              </a:buCl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32E1-1F70-4B90-B31C-01065873BE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5945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32E1-1F70-4B90-B31C-01065873BE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89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32E1-1F70-4B90-B31C-01065873BE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2378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buClr>
                <a:srgbClr val="004A93"/>
              </a:buClr>
              <a:defRPr sz="3200"/>
            </a:lvl1pPr>
            <a:lvl2pPr>
              <a:buClr>
                <a:srgbClr val="9CC5C9"/>
              </a:buClr>
              <a:defRPr sz="2800"/>
            </a:lvl2pPr>
            <a:lvl3pPr>
              <a:buClr>
                <a:srgbClr val="9CC5C9"/>
              </a:buClr>
              <a:defRPr sz="2400"/>
            </a:lvl3pPr>
            <a:lvl4pPr>
              <a:buClr>
                <a:srgbClr val="9CC5C9"/>
              </a:buClr>
              <a:defRPr sz="2000"/>
            </a:lvl4pPr>
            <a:lvl5pPr>
              <a:buClr>
                <a:srgbClr val="9CC5C9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32E1-1F70-4B90-B31C-01065873BE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563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PPT_bunnnorsk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4027"/>
            <a:ext cx="12192000" cy="4724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1860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39200" y="6418607"/>
            <a:ext cx="51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5B732E1-1F70-4B90-B31C-01065873BEEF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 descr="PPT_bunnnorsk.jp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36616"/>
          <a:stretch/>
        </p:blipFill>
        <p:spPr bwMode="auto">
          <a:xfrm>
            <a:off x="-23665" y="6412309"/>
            <a:ext cx="5796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e 7" descr="PPT_bunnnorsk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678" y="6412309"/>
            <a:ext cx="9144001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92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4A9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C5C9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C5C9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C5C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C5C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PPT_bunnnorsk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36616"/>
          <a:stretch/>
        </p:blipFill>
        <p:spPr bwMode="auto">
          <a:xfrm>
            <a:off x="-23665" y="6412309"/>
            <a:ext cx="5796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e 9" descr="PPT_bunnnorsk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678" y="6412309"/>
            <a:ext cx="9144001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33400"/>
            <a:ext cx="10160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dirty="0" smtClean="0"/>
              <a:t>Klikk for å redigere tittelstil i malen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6085" y="1554164"/>
            <a:ext cx="10274300" cy="40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dirty="0" smtClean="0"/>
              <a:t>Klikk for å redigere tekststiler i malen</a:t>
            </a:r>
          </a:p>
          <a:p>
            <a:pPr lvl="1"/>
            <a:r>
              <a:rPr lang="nb-NO" altLang="nb-NO" dirty="0" smtClean="0"/>
              <a:t>Andre nivå</a:t>
            </a:r>
          </a:p>
          <a:p>
            <a:pPr lvl="2"/>
            <a:r>
              <a:rPr lang="nb-NO" altLang="nb-NO" dirty="0" smtClean="0"/>
              <a:t>Tredje nivå</a:t>
            </a:r>
          </a:p>
          <a:p>
            <a:pPr lvl="3"/>
            <a:r>
              <a:rPr lang="nb-NO" altLang="nb-NO" dirty="0" smtClean="0"/>
              <a:t>Fjerde nivå</a:t>
            </a:r>
          </a:p>
          <a:p>
            <a:pPr lvl="4"/>
            <a:r>
              <a:rPr lang="nb-NO" altLang="nb-NO" dirty="0" smtClean="0"/>
              <a:t>Femte nivå</a:t>
            </a:r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690034" y="6410326"/>
            <a:ext cx="4491567" cy="366713"/>
          </a:xfrm>
          <a:prstGeom prst="rect">
            <a:avLst/>
          </a:prstGeom>
        </p:spPr>
        <p:txBody>
          <a:bodyPr/>
          <a:lstStyle>
            <a:lvl1pPr>
              <a:defRPr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829114" y="6418264"/>
            <a:ext cx="38756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A4F342-82BD-452D-93B7-F8059566CAE4}" type="slidenum">
              <a:rPr lang="nb-NO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55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7620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anose="020B0604020202020204" pitchFamily="34" charset="0"/>
        </a:defRPr>
      </a:lvl2pPr>
      <a:lvl3pPr algn="l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anose="020B0604020202020204" pitchFamily="34" charset="0"/>
        </a:defRPr>
      </a:lvl3pPr>
      <a:lvl4pPr algn="l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anose="020B0604020202020204" pitchFamily="34" charset="0"/>
        </a:defRPr>
      </a:lvl4pPr>
      <a:lvl5pPr algn="l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anose="020B0604020202020204" pitchFamily="34" charset="0"/>
        </a:defRPr>
      </a:lvl5pPr>
      <a:lvl6pPr marL="457200" algn="l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anose="020B0604020202020204" pitchFamily="34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anose="020B0604020202020204" pitchFamily="34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anose="020B0604020202020204" pitchFamily="34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anose="020B0604020202020204" pitchFamily="34" charset="0"/>
        </a:defRPr>
      </a:lvl9pPr>
    </p:titleStyle>
    <p:bodyStyle>
      <a:lvl1pPr marL="342900" indent="-342900" algn="l" defTabSz="762000" rtl="0" eaLnBrk="1" fontAlgn="base" hangingPunct="1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7620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i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762000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7620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828800" indent="0" algn="l" defTabSz="762000" rtl="0" eaLnBrk="1" fontAlgn="base" hangingPunct="1">
        <a:spcBef>
          <a:spcPct val="20000"/>
        </a:spcBef>
        <a:spcAft>
          <a:spcPct val="0"/>
        </a:spcAft>
        <a:buFontTx/>
        <a:buNone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1579419"/>
            <a:ext cx="10363200" cy="1995054"/>
          </a:xfrm>
        </p:spPr>
        <p:txBody>
          <a:bodyPr>
            <a:normAutofit/>
          </a:bodyPr>
          <a:lstStyle/>
          <a:p>
            <a:r>
              <a:rPr lang="nb-NO" dirty="0" err="1"/>
              <a:t>Ambulatory</a:t>
            </a:r>
            <a:r>
              <a:rPr lang="nb-NO" dirty="0"/>
              <a:t> </a:t>
            </a:r>
            <a:r>
              <a:rPr lang="nb-NO" dirty="0" err="1" smtClean="0"/>
              <a:t>treatment</a:t>
            </a:r>
            <a:r>
              <a:rPr lang="nb-NO" dirty="0" smtClean="0"/>
              <a:t> service </a:t>
            </a:r>
            <a:br>
              <a:rPr lang="nb-NO" dirty="0" smtClean="0"/>
            </a:br>
            <a:r>
              <a:rPr lang="nb-NO" dirty="0" err="1" smtClean="0"/>
              <a:t>Nic</a:t>
            </a:r>
            <a:r>
              <a:rPr lang="nb-NO" dirty="0" smtClean="0"/>
              <a:t> Waals </a:t>
            </a:r>
            <a:r>
              <a:rPr lang="nb-NO" dirty="0" err="1" smtClean="0"/>
              <a:t>Institute</a:t>
            </a:r>
            <a:endParaRPr lang="nb-NO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14400" y="4563940"/>
            <a:ext cx="10363200" cy="1655762"/>
          </a:xfrm>
        </p:spPr>
        <p:txBody>
          <a:bodyPr>
            <a:normAutofit/>
          </a:bodyPr>
          <a:lstStyle/>
          <a:p>
            <a:r>
              <a:rPr lang="en-US" b="1" dirty="0"/>
              <a:t>Study </a:t>
            </a:r>
            <a:r>
              <a:rPr lang="en-US" b="1" dirty="0" smtClean="0"/>
              <a:t>tour, French </a:t>
            </a:r>
            <a:r>
              <a:rPr lang="en-US" b="1" dirty="0"/>
              <a:t>National Association of Psychiatrists </a:t>
            </a:r>
            <a:endParaRPr lang="en-US" b="1" dirty="0" smtClean="0"/>
          </a:p>
          <a:p>
            <a:r>
              <a:rPr lang="nb-NO" b="1" dirty="0" smtClean="0"/>
              <a:t>21.06.23</a:t>
            </a:r>
          </a:p>
          <a:p>
            <a:r>
              <a:rPr lang="nb-NO" b="1" dirty="0" smtClean="0"/>
              <a:t>Assisten head </a:t>
            </a:r>
            <a:r>
              <a:rPr lang="nb-NO" b="1" dirty="0" err="1" smtClean="0"/>
              <a:t>of</a:t>
            </a:r>
            <a:r>
              <a:rPr lang="nb-NO" b="1" dirty="0" smtClean="0"/>
              <a:t> </a:t>
            </a:r>
            <a:r>
              <a:rPr lang="nb-NO" b="1" dirty="0" err="1" smtClean="0"/>
              <a:t>department</a:t>
            </a:r>
            <a:r>
              <a:rPr lang="nb-NO" b="1" dirty="0" smtClean="0"/>
              <a:t> Sjur Dugstad </a:t>
            </a:r>
          </a:p>
        </p:txBody>
      </p:sp>
    </p:spTree>
    <p:extLst>
      <p:ext uri="{BB962C8B-B14F-4D97-AF65-F5344CB8AC3E}">
        <p14:creationId xmlns:p14="http://schemas.microsoft.com/office/powerpoint/2010/main" val="2198317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974942"/>
          </a:xfrm>
        </p:spPr>
        <p:txBody>
          <a:bodyPr/>
          <a:lstStyle/>
          <a:p>
            <a:r>
              <a:rPr lang="nb-NO" b="1" dirty="0" smtClean="0"/>
              <a:t>Status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450428"/>
            <a:ext cx="5181600" cy="4726535"/>
          </a:xfrm>
        </p:spPr>
        <p:txBody>
          <a:bodyPr>
            <a:normAutofit/>
          </a:bodyPr>
          <a:lstStyle/>
          <a:p>
            <a:r>
              <a:rPr lang="nb-NO" b="1" dirty="0" err="1" smtClean="0"/>
              <a:t>Patient</a:t>
            </a:r>
            <a:r>
              <a:rPr lang="nb-NO" b="1" dirty="0" smtClean="0"/>
              <a:t> </a:t>
            </a:r>
            <a:r>
              <a:rPr lang="nb-NO" b="1" dirty="0" err="1" smtClean="0"/>
              <a:t>caracteristics</a:t>
            </a:r>
            <a:r>
              <a:rPr lang="nb-NO" b="1" dirty="0"/>
              <a:t>:</a:t>
            </a:r>
            <a:endParaRPr lang="nb-NO" b="1" dirty="0" smtClean="0"/>
          </a:p>
          <a:p>
            <a:r>
              <a:rPr lang="nb-NO" dirty="0" smtClean="0"/>
              <a:t>19 boys, </a:t>
            </a:r>
            <a:r>
              <a:rPr lang="nb-NO" dirty="0"/>
              <a:t>15 </a:t>
            </a:r>
            <a:r>
              <a:rPr lang="nb-NO" dirty="0" err="1" smtClean="0"/>
              <a:t>girls</a:t>
            </a:r>
            <a:endParaRPr lang="nb-NO" dirty="0"/>
          </a:p>
          <a:p>
            <a:r>
              <a:rPr lang="nb-NO" dirty="0" smtClean="0"/>
              <a:t>9/34 patiens has </a:t>
            </a:r>
            <a:r>
              <a:rPr lang="nb-NO" dirty="0" err="1" smtClean="0"/>
              <a:t>been</a:t>
            </a:r>
            <a:r>
              <a:rPr lang="nb-NO" dirty="0" smtClean="0"/>
              <a:t> </a:t>
            </a:r>
            <a:r>
              <a:rPr lang="nb-NO" dirty="0" err="1" smtClean="0"/>
              <a:t>admitted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acute</a:t>
            </a:r>
            <a:r>
              <a:rPr lang="nb-NO" dirty="0" smtClean="0"/>
              <a:t> </a:t>
            </a:r>
            <a:r>
              <a:rPr lang="nb-NO" dirty="0" err="1" smtClean="0"/>
              <a:t>ward</a:t>
            </a:r>
            <a:r>
              <a:rPr lang="nb-NO" dirty="0" smtClean="0"/>
              <a:t> for </a:t>
            </a:r>
            <a:r>
              <a:rPr lang="nb-NO" dirty="0" err="1" smtClean="0"/>
              <a:t>youth</a:t>
            </a:r>
            <a:endParaRPr lang="nb-NO" dirty="0" smtClean="0"/>
          </a:p>
          <a:p>
            <a:r>
              <a:rPr lang="nb-NO" dirty="0"/>
              <a:t>2 </a:t>
            </a:r>
            <a:r>
              <a:rPr lang="nb-NO" dirty="0" smtClean="0"/>
              <a:t>pasients </a:t>
            </a:r>
            <a:r>
              <a:rPr lang="nb-NO" dirty="0" err="1" smtClean="0"/>
              <a:t>are</a:t>
            </a:r>
            <a:r>
              <a:rPr lang="nb-NO" dirty="0" smtClean="0"/>
              <a:t> at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acute</a:t>
            </a:r>
            <a:r>
              <a:rPr lang="nb-NO" dirty="0" smtClean="0"/>
              <a:t> </a:t>
            </a:r>
            <a:r>
              <a:rPr lang="nb-NO" dirty="0" err="1" smtClean="0"/>
              <a:t>ward</a:t>
            </a:r>
            <a:endParaRPr lang="nb-NO" dirty="0" smtClean="0"/>
          </a:p>
          <a:p>
            <a:r>
              <a:rPr lang="nb-NO" dirty="0" smtClean="0"/>
              <a:t>3 </a:t>
            </a:r>
            <a:r>
              <a:rPr lang="nb-NO" dirty="0" err="1" smtClean="0"/>
              <a:t>patients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waiting</a:t>
            </a:r>
            <a:r>
              <a:rPr lang="nb-NO" dirty="0" smtClean="0"/>
              <a:t> for </a:t>
            </a:r>
            <a:r>
              <a:rPr lang="nb-NO" dirty="0" err="1" smtClean="0"/>
              <a:t>inpatient</a:t>
            </a:r>
            <a:r>
              <a:rPr lang="nb-NO" dirty="0" smtClean="0"/>
              <a:t> </a:t>
            </a:r>
            <a:r>
              <a:rPr lang="nb-NO" dirty="0" err="1" smtClean="0"/>
              <a:t>treatment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19801" y="1340070"/>
            <a:ext cx="5334000" cy="4836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 smtClean="0">
                <a:latin typeface="Calibri Light" panose="020F0302020204030204" pitchFamily="34" charset="0"/>
              </a:rPr>
              <a:t>:</a:t>
            </a:r>
            <a:endParaRPr lang="nb-NO" b="1" dirty="0" smtClean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832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What</a:t>
            </a:r>
            <a:r>
              <a:rPr lang="nb-NO" dirty="0" smtClean="0"/>
              <a:t> is </a:t>
            </a:r>
            <a:r>
              <a:rPr lang="nb-NO" dirty="0" err="1" smtClean="0"/>
              <a:t>amulatory</a:t>
            </a:r>
            <a:r>
              <a:rPr lang="nb-NO" dirty="0" smtClean="0"/>
              <a:t> </a:t>
            </a:r>
            <a:r>
              <a:rPr lang="nb-NO" dirty="0" err="1" smtClean="0"/>
              <a:t>treatmen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R</a:t>
            </a:r>
            <a:r>
              <a:rPr lang="nb-NO" dirty="0" err="1" smtClean="0"/>
              <a:t>efers</a:t>
            </a:r>
            <a:r>
              <a:rPr lang="nb-NO" dirty="0" smtClean="0"/>
              <a:t> </a:t>
            </a:r>
            <a:r>
              <a:rPr lang="nb-NO" dirty="0"/>
              <a:t>to providing mental </a:t>
            </a:r>
            <a:r>
              <a:rPr lang="nb-NO" dirty="0" err="1"/>
              <a:t>health</a:t>
            </a:r>
            <a:r>
              <a:rPr lang="nb-NO" dirty="0"/>
              <a:t> services in an </a:t>
            </a:r>
            <a:r>
              <a:rPr lang="nb-NO" dirty="0" err="1"/>
              <a:t>outpatient</a:t>
            </a:r>
            <a:r>
              <a:rPr lang="nb-NO" dirty="0"/>
              <a:t> </a:t>
            </a:r>
            <a:r>
              <a:rPr lang="nb-NO" dirty="0" smtClean="0"/>
              <a:t>setting</a:t>
            </a:r>
          </a:p>
          <a:p>
            <a:r>
              <a:rPr lang="nb-NO" dirty="0"/>
              <a:t>P</a:t>
            </a:r>
            <a:r>
              <a:rPr lang="nb-NO" dirty="0" smtClean="0"/>
              <a:t>art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desentralisation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health</a:t>
            </a:r>
            <a:r>
              <a:rPr lang="nb-NO" dirty="0"/>
              <a:t> </a:t>
            </a:r>
            <a:r>
              <a:rPr lang="nb-NO" dirty="0" err="1" smtClean="0"/>
              <a:t>care</a:t>
            </a:r>
            <a:r>
              <a:rPr lang="nb-NO" dirty="0" smtClean="0"/>
              <a:t>:</a:t>
            </a:r>
          </a:p>
          <a:p>
            <a:pPr lvl="1"/>
            <a:r>
              <a:rPr lang="nb-NO" dirty="0" err="1" smtClean="0"/>
              <a:t>Reaching</a:t>
            </a:r>
            <a:r>
              <a:rPr lang="nb-NO" dirty="0" smtClean="0"/>
              <a:t> </a:t>
            </a:r>
            <a:r>
              <a:rPr lang="nb-NO" dirty="0" err="1"/>
              <a:t>out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treatment</a:t>
            </a:r>
            <a:r>
              <a:rPr lang="nb-NO" dirty="0"/>
              <a:t> </a:t>
            </a:r>
            <a:r>
              <a:rPr lang="nb-NO" dirty="0" err="1"/>
              <a:t>closer</a:t>
            </a:r>
            <a:r>
              <a:rPr lang="nb-NO" dirty="0"/>
              <a:t> to </a:t>
            </a:r>
            <a:r>
              <a:rPr lang="nb-NO" dirty="0" err="1" smtClean="0"/>
              <a:t>where</a:t>
            </a:r>
            <a:r>
              <a:rPr lang="nb-NO" dirty="0" smtClean="0"/>
              <a:t> </a:t>
            </a:r>
            <a:r>
              <a:rPr lang="nb-NO" dirty="0" err="1"/>
              <a:t>people</a:t>
            </a:r>
            <a:r>
              <a:rPr lang="nb-NO" dirty="0"/>
              <a:t> live </a:t>
            </a:r>
            <a:r>
              <a:rPr lang="nb-NO" dirty="0" err="1"/>
              <a:t>their</a:t>
            </a:r>
            <a:r>
              <a:rPr lang="nb-NO" dirty="0"/>
              <a:t> </a:t>
            </a:r>
            <a:r>
              <a:rPr lang="nb-NO" dirty="0" smtClean="0"/>
              <a:t>lives.</a:t>
            </a:r>
          </a:p>
          <a:p>
            <a:pPr lvl="1"/>
            <a:r>
              <a:rPr lang="nb-NO" dirty="0" err="1" smtClean="0"/>
              <a:t>Enhance</a:t>
            </a:r>
            <a:r>
              <a:rPr lang="nb-NO" dirty="0" smtClean="0"/>
              <a:t> </a:t>
            </a:r>
            <a:r>
              <a:rPr lang="nb-NO" dirty="0" err="1" smtClean="0"/>
              <a:t>accessibility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92673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1199408"/>
            <a:ext cx="3932237" cy="857991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I like to </a:t>
            </a:r>
            <a:r>
              <a:rPr lang="nb-NO" dirty="0" err="1" smtClean="0"/>
              <a:t>climb</a:t>
            </a:r>
            <a:r>
              <a:rPr lang="nb-NO" dirty="0" smtClean="0"/>
              <a:t> </a:t>
            </a:r>
            <a:r>
              <a:rPr lang="nb-NO" dirty="0" err="1" smtClean="0"/>
              <a:t>mountains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 dirty="0"/>
              <a:t>* </a:t>
            </a:r>
            <a:r>
              <a:rPr lang="nb-NO" dirty="0" err="1"/>
              <a:t>Experience</a:t>
            </a:r>
            <a:r>
              <a:rPr lang="nb-NO" dirty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/>
              <a:t>patients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hard to </a:t>
            </a:r>
            <a:r>
              <a:rPr lang="nb-NO" dirty="0" err="1"/>
              <a:t>reach</a:t>
            </a:r>
            <a:r>
              <a:rPr lang="nb-NO" dirty="0"/>
              <a:t> and </a:t>
            </a:r>
            <a:r>
              <a:rPr lang="nb-NO" dirty="0" err="1"/>
              <a:t>need</a:t>
            </a:r>
            <a:r>
              <a:rPr lang="nb-NO" dirty="0"/>
              <a:t> </a:t>
            </a:r>
            <a:r>
              <a:rPr lang="nb-NO" dirty="0" err="1"/>
              <a:t>indivualised</a:t>
            </a:r>
            <a:r>
              <a:rPr lang="nb-NO" dirty="0"/>
              <a:t> </a:t>
            </a:r>
            <a:r>
              <a:rPr lang="nb-NO" dirty="0" err="1" smtClean="0"/>
              <a:t>treatment</a:t>
            </a:r>
            <a:r>
              <a:rPr lang="nb-NO" dirty="0" smtClean="0"/>
              <a:t>:</a:t>
            </a:r>
            <a:endParaRPr lang="nb-NO" dirty="0"/>
          </a:p>
          <a:p>
            <a:pPr lvl="1"/>
            <a:r>
              <a:rPr lang="nb-NO" dirty="0"/>
              <a:t>- </a:t>
            </a:r>
            <a:r>
              <a:rPr lang="nb-NO" dirty="0" err="1"/>
              <a:t>Inpatien</a:t>
            </a:r>
            <a:r>
              <a:rPr lang="nb-NO" dirty="0"/>
              <a:t> </a:t>
            </a:r>
            <a:r>
              <a:rPr lang="nb-NO" dirty="0" err="1"/>
              <a:t>treatment</a:t>
            </a:r>
            <a:r>
              <a:rPr lang="nb-NO" dirty="0"/>
              <a:t> for </a:t>
            </a:r>
            <a:r>
              <a:rPr lang="nb-NO" dirty="0" err="1"/>
              <a:t>serious</a:t>
            </a:r>
            <a:r>
              <a:rPr lang="nb-NO" dirty="0"/>
              <a:t> mental 	</a:t>
            </a:r>
            <a:r>
              <a:rPr lang="nb-NO" dirty="0" err="1"/>
              <a:t>illness</a:t>
            </a:r>
            <a:endParaRPr lang="nb-NO" dirty="0"/>
          </a:p>
          <a:p>
            <a:pPr lvl="1"/>
            <a:r>
              <a:rPr lang="nb-NO" dirty="0"/>
              <a:t>- </a:t>
            </a:r>
            <a:r>
              <a:rPr lang="nb-NO" dirty="0" err="1"/>
              <a:t>Compulsiv</a:t>
            </a:r>
            <a:r>
              <a:rPr lang="nb-NO" dirty="0"/>
              <a:t> </a:t>
            </a:r>
            <a:r>
              <a:rPr lang="nb-NO" dirty="0" err="1"/>
              <a:t>treatment</a:t>
            </a:r>
            <a:r>
              <a:rPr lang="nb-NO" dirty="0"/>
              <a:t> </a:t>
            </a:r>
          </a:p>
          <a:p>
            <a:pPr lvl="1"/>
            <a:r>
              <a:rPr lang="nb-NO" dirty="0"/>
              <a:t>- Hospital </a:t>
            </a:r>
            <a:r>
              <a:rPr lang="nb-NO" dirty="0" err="1"/>
              <a:t>clinic</a:t>
            </a:r>
            <a:r>
              <a:rPr lang="nb-NO" dirty="0"/>
              <a:t> serving </a:t>
            </a:r>
            <a:r>
              <a:rPr lang="nb-NO" dirty="0" err="1"/>
              <a:t>inmates</a:t>
            </a:r>
            <a:r>
              <a:rPr lang="nb-NO" dirty="0"/>
              <a:t> </a:t>
            </a:r>
            <a:r>
              <a:rPr lang="nb-NO" dirty="0" err="1"/>
              <a:t>within</a:t>
            </a:r>
            <a:r>
              <a:rPr lang="nb-NO" dirty="0"/>
              <a:t> 	prisons </a:t>
            </a:r>
          </a:p>
          <a:p>
            <a:r>
              <a:rPr lang="nb-NO" dirty="0" smtClean="0"/>
              <a:t>* </a:t>
            </a:r>
            <a:r>
              <a:rPr lang="nb-NO" dirty="0" err="1" smtClean="0"/>
              <a:t>Clinician</a:t>
            </a:r>
            <a:r>
              <a:rPr lang="nb-NO" dirty="0" smtClean="0"/>
              <a:t> </a:t>
            </a:r>
            <a:r>
              <a:rPr lang="nb-NO" dirty="0"/>
              <a:t>at </a:t>
            </a:r>
            <a:r>
              <a:rPr lang="nb-NO" dirty="0" err="1"/>
              <a:t>this</a:t>
            </a:r>
            <a:r>
              <a:rPr lang="nb-NO" dirty="0"/>
              <a:t> unit for 2,5 </a:t>
            </a:r>
            <a:r>
              <a:rPr lang="nb-NO" dirty="0" err="1"/>
              <a:t>years</a:t>
            </a:r>
            <a:endParaRPr lang="nb-NO" dirty="0"/>
          </a:p>
          <a:p>
            <a:r>
              <a:rPr lang="nb-NO" dirty="0" smtClean="0"/>
              <a:t>* </a:t>
            </a:r>
            <a:r>
              <a:rPr lang="nb-NO" dirty="0" err="1" smtClean="0"/>
              <a:t>Recently</a:t>
            </a:r>
            <a:r>
              <a:rPr lang="nb-NO" dirty="0" smtClean="0"/>
              <a:t> </a:t>
            </a:r>
            <a:r>
              <a:rPr lang="nb-NO" dirty="0" err="1"/>
              <a:t>also</a:t>
            </a:r>
            <a:r>
              <a:rPr lang="nb-NO" dirty="0"/>
              <a:t> assisten head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ambulatory</a:t>
            </a:r>
            <a:r>
              <a:rPr lang="nb-NO" dirty="0"/>
              <a:t> </a:t>
            </a:r>
            <a:r>
              <a:rPr lang="nb-NO" dirty="0" smtClean="0"/>
              <a:t>	</a:t>
            </a:r>
            <a:r>
              <a:rPr lang="nb-NO" dirty="0" err="1" smtClean="0"/>
              <a:t>department</a:t>
            </a:r>
            <a:endParaRPr lang="nb-NO" dirty="0"/>
          </a:p>
          <a:p>
            <a:endParaRPr lang="nb-NO" dirty="0"/>
          </a:p>
        </p:txBody>
      </p:sp>
      <p:pic>
        <p:nvPicPr>
          <p:cNvPr id="12" name="Plassholder for bilde 1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963" b="10963"/>
          <a:stretch>
            <a:fillRect/>
          </a:stretch>
        </p:blipFill>
        <p:spPr>
          <a:xfrm>
            <a:off x="5183188" y="166688"/>
            <a:ext cx="6715125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41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 smtClean="0"/>
              <a:t>Ambulatory</a:t>
            </a:r>
            <a:r>
              <a:rPr lang="nb-NO" b="1" dirty="0" smtClean="0"/>
              <a:t> </a:t>
            </a:r>
            <a:r>
              <a:rPr lang="nb-NO" b="1" dirty="0" err="1" smtClean="0"/>
              <a:t>treatment</a:t>
            </a:r>
            <a:r>
              <a:rPr lang="nb-NO" b="1" dirty="0" smtClean="0"/>
              <a:t> service is </a:t>
            </a:r>
            <a:r>
              <a:rPr lang="nb-NO" b="1" dirty="0" err="1" smtClean="0"/>
              <a:t>growing</a:t>
            </a:r>
            <a:r>
              <a:rPr lang="nb-NO" b="1" dirty="0" smtClean="0"/>
              <a:t>:</a:t>
            </a:r>
            <a:endParaRPr lang="nb-NO" b="1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00612"/>
              </p:ext>
            </p:extLst>
          </p:nvPr>
        </p:nvGraphicFramePr>
        <p:xfrm>
          <a:off x="838200" y="1205948"/>
          <a:ext cx="10515600" cy="3684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ktangel 2"/>
          <p:cNvSpPr/>
          <p:nvPr/>
        </p:nvSpPr>
        <p:spPr>
          <a:xfrm>
            <a:off x="1934818" y="4638261"/>
            <a:ext cx="3458817" cy="1484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smtClean="0"/>
          </a:p>
          <a:p>
            <a:pPr algn="ctr"/>
            <a:endParaRPr lang="nb-NO" dirty="0" smtClean="0"/>
          </a:p>
          <a:p>
            <a:pPr algn="ctr"/>
            <a:r>
              <a:rPr lang="nb-NO" dirty="0" smtClean="0"/>
              <a:t>2019</a:t>
            </a:r>
          </a:p>
          <a:p>
            <a:pPr algn="ctr"/>
            <a:r>
              <a:rPr lang="nb-NO" dirty="0" smtClean="0"/>
              <a:t>40 </a:t>
            </a:r>
            <a:r>
              <a:rPr lang="nb-NO" dirty="0" err="1" smtClean="0"/>
              <a:t>patients</a:t>
            </a:r>
            <a:endParaRPr lang="nb-NO" dirty="0" smtClean="0"/>
          </a:p>
          <a:p>
            <a:pPr algn="ctr"/>
            <a:r>
              <a:rPr lang="nb-NO" dirty="0" smtClean="0"/>
              <a:t>6 </a:t>
            </a:r>
            <a:r>
              <a:rPr lang="nb-NO" dirty="0" err="1" smtClean="0"/>
              <a:t>employee</a:t>
            </a:r>
            <a:endParaRPr lang="nb-NO" dirty="0" smtClean="0"/>
          </a:p>
          <a:p>
            <a:pPr algn="ctr"/>
            <a:r>
              <a:rPr lang="nb-NO" dirty="0" smtClean="0"/>
              <a:t>1 unit</a:t>
            </a:r>
          </a:p>
          <a:p>
            <a:pPr algn="ctr"/>
            <a:endParaRPr lang="nb-NO" dirty="0" smtClean="0"/>
          </a:p>
          <a:p>
            <a:pPr algn="ctr"/>
            <a:endParaRPr lang="nb-NO" dirty="0" smtClean="0"/>
          </a:p>
          <a:p>
            <a:pPr algn="ctr"/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6122504" y="4638261"/>
            <a:ext cx="3578087" cy="1484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2022</a:t>
            </a:r>
          </a:p>
          <a:p>
            <a:pPr algn="ctr"/>
            <a:r>
              <a:rPr lang="nb-NO" dirty="0" smtClean="0"/>
              <a:t>105 pasienter</a:t>
            </a:r>
          </a:p>
          <a:p>
            <a:pPr algn="ctr"/>
            <a:r>
              <a:rPr lang="nb-NO" dirty="0" smtClean="0"/>
              <a:t>11 (26) </a:t>
            </a:r>
            <a:r>
              <a:rPr lang="nb-NO" dirty="0" err="1" smtClean="0"/>
              <a:t>employee</a:t>
            </a:r>
            <a:endParaRPr lang="nb-NO" dirty="0" smtClean="0"/>
          </a:p>
          <a:p>
            <a:pPr algn="ctr"/>
            <a:r>
              <a:rPr lang="nb-NO" dirty="0" smtClean="0"/>
              <a:t>4 units </a:t>
            </a:r>
          </a:p>
          <a:p>
            <a:pPr algn="ctr"/>
            <a:r>
              <a:rPr lang="nb-NO" dirty="0" smtClean="0"/>
              <a:t>4 locations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62009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Staff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Ambulatory</a:t>
            </a:r>
            <a:r>
              <a:rPr lang="nb-NO" dirty="0" smtClean="0"/>
              <a:t> </a:t>
            </a:r>
            <a:r>
              <a:rPr lang="nb-NO" dirty="0" err="1" smtClean="0"/>
              <a:t>treatment</a:t>
            </a:r>
            <a:r>
              <a:rPr lang="nb-NO" dirty="0" smtClean="0"/>
              <a:t> unit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sz="2400" dirty="0" smtClean="0"/>
              <a:t>3 x </a:t>
            </a:r>
            <a:r>
              <a:rPr lang="nb-NO" sz="2400" dirty="0" err="1"/>
              <a:t>s</a:t>
            </a:r>
            <a:r>
              <a:rPr lang="nb-NO" sz="2400" dirty="0" err="1" smtClean="0"/>
              <a:t>pecialists</a:t>
            </a:r>
            <a:r>
              <a:rPr lang="nb-NO" sz="2400" dirty="0" smtClean="0"/>
              <a:t> </a:t>
            </a:r>
            <a:r>
              <a:rPr lang="nb-NO" sz="2400" dirty="0"/>
              <a:t>in </a:t>
            </a:r>
            <a:r>
              <a:rPr lang="nb-NO" sz="2400" dirty="0" err="1"/>
              <a:t>clinical</a:t>
            </a:r>
            <a:r>
              <a:rPr lang="nb-NO" sz="2400" dirty="0"/>
              <a:t> </a:t>
            </a:r>
            <a:r>
              <a:rPr lang="nb-NO" sz="2400" dirty="0" err="1"/>
              <a:t>psychology</a:t>
            </a:r>
            <a:endParaRPr lang="nb-NO" sz="2400" dirty="0"/>
          </a:p>
          <a:p>
            <a:r>
              <a:rPr lang="nb-NO" sz="2400" dirty="0" err="1"/>
              <a:t>Clinical</a:t>
            </a:r>
            <a:r>
              <a:rPr lang="nb-NO" sz="2400" dirty="0"/>
              <a:t> </a:t>
            </a:r>
            <a:r>
              <a:rPr lang="nb-NO" sz="2400" dirty="0" err="1"/>
              <a:t>psychologists</a:t>
            </a:r>
            <a:endParaRPr lang="nb-NO" sz="2400" dirty="0"/>
          </a:p>
          <a:p>
            <a:r>
              <a:rPr lang="nb-NO" sz="2400" dirty="0" err="1" smtClean="0"/>
              <a:t>Specialist</a:t>
            </a:r>
            <a:r>
              <a:rPr lang="nb-NO" sz="2400" dirty="0" smtClean="0"/>
              <a:t> </a:t>
            </a:r>
            <a:r>
              <a:rPr lang="nb-NO" sz="2400" dirty="0"/>
              <a:t>in </a:t>
            </a:r>
            <a:r>
              <a:rPr lang="nb-NO" sz="2400" dirty="0" err="1"/>
              <a:t>psychiatry</a:t>
            </a:r>
            <a:endParaRPr lang="nb-NO" sz="2400" dirty="0"/>
          </a:p>
          <a:p>
            <a:r>
              <a:rPr lang="nb-NO" sz="2400" dirty="0" smtClean="0"/>
              <a:t>1 x </a:t>
            </a:r>
            <a:r>
              <a:rPr lang="nb-NO" sz="2400" dirty="0" err="1"/>
              <a:t>c</a:t>
            </a:r>
            <a:r>
              <a:rPr lang="nb-NO" sz="2400" dirty="0" err="1" smtClean="0"/>
              <a:t>linical</a:t>
            </a:r>
            <a:r>
              <a:rPr lang="nb-NO" sz="2400" dirty="0" smtClean="0"/>
              <a:t> </a:t>
            </a:r>
            <a:r>
              <a:rPr lang="nb-NO" sz="2400" dirty="0" err="1" smtClean="0"/>
              <a:t>Pedagogue</a:t>
            </a:r>
            <a:endParaRPr lang="nb-NO" sz="2400" dirty="0" smtClean="0"/>
          </a:p>
          <a:p>
            <a:r>
              <a:rPr lang="nb-NO" sz="2400" dirty="0" smtClean="0"/>
              <a:t>Total </a:t>
            </a:r>
            <a:r>
              <a:rPr lang="nb-NO" sz="2400" dirty="0" err="1" smtClean="0"/>
              <a:t>of</a:t>
            </a:r>
            <a:r>
              <a:rPr lang="nb-NO" sz="2400" dirty="0" smtClean="0"/>
              <a:t> 6 staff</a:t>
            </a:r>
            <a:endParaRPr lang="nb-NO" sz="2400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9" name="Plassholder for innhold 8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2200" y="724395"/>
            <a:ext cx="5183188" cy="515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1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Staff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FACT </a:t>
            </a:r>
            <a:r>
              <a:rPr lang="nb-NO" dirty="0" err="1" smtClean="0"/>
              <a:t>Youth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nb-NO" sz="2400" dirty="0" err="1">
                <a:solidFill>
                  <a:srgbClr val="000000"/>
                </a:solidFill>
              </a:rPr>
              <a:t>Specialists</a:t>
            </a:r>
            <a:r>
              <a:rPr lang="nb-NO" sz="2400" dirty="0">
                <a:solidFill>
                  <a:srgbClr val="000000"/>
                </a:solidFill>
              </a:rPr>
              <a:t> in </a:t>
            </a:r>
            <a:r>
              <a:rPr lang="nb-NO" sz="2400" dirty="0" err="1">
                <a:solidFill>
                  <a:srgbClr val="000000"/>
                </a:solidFill>
              </a:rPr>
              <a:t>clinical</a:t>
            </a:r>
            <a:r>
              <a:rPr lang="nb-NO" sz="2400" dirty="0">
                <a:solidFill>
                  <a:srgbClr val="000000"/>
                </a:solidFill>
              </a:rPr>
              <a:t> </a:t>
            </a:r>
            <a:r>
              <a:rPr lang="nb-NO" sz="2400" dirty="0" err="1">
                <a:solidFill>
                  <a:srgbClr val="000000"/>
                </a:solidFill>
              </a:rPr>
              <a:t>psychology</a:t>
            </a:r>
            <a:endParaRPr lang="nb-NO" sz="2400" dirty="0">
              <a:solidFill>
                <a:srgbClr val="000000"/>
              </a:solidFill>
            </a:endParaRPr>
          </a:p>
          <a:p>
            <a:pPr lvl="0"/>
            <a:r>
              <a:rPr lang="nb-NO" sz="2400" dirty="0" err="1">
                <a:solidFill>
                  <a:srgbClr val="000000"/>
                </a:solidFill>
              </a:rPr>
              <a:t>Clinical</a:t>
            </a:r>
            <a:r>
              <a:rPr lang="nb-NO" sz="2400" dirty="0">
                <a:solidFill>
                  <a:srgbClr val="000000"/>
                </a:solidFill>
              </a:rPr>
              <a:t> </a:t>
            </a:r>
            <a:r>
              <a:rPr lang="nb-NO" sz="2400" dirty="0" err="1">
                <a:solidFill>
                  <a:srgbClr val="000000"/>
                </a:solidFill>
              </a:rPr>
              <a:t>psychologists</a:t>
            </a:r>
            <a:endParaRPr lang="nb-NO" sz="2400" dirty="0">
              <a:solidFill>
                <a:srgbClr val="000000"/>
              </a:solidFill>
            </a:endParaRPr>
          </a:p>
          <a:p>
            <a:pPr lvl="0"/>
            <a:r>
              <a:rPr lang="nb-NO" sz="2400" dirty="0" err="1">
                <a:solidFill>
                  <a:srgbClr val="000000"/>
                </a:solidFill>
              </a:rPr>
              <a:t>Specialists</a:t>
            </a:r>
            <a:r>
              <a:rPr lang="nb-NO" sz="2400" dirty="0">
                <a:solidFill>
                  <a:srgbClr val="000000"/>
                </a:solidFill>
              </a:rPr>
              <a:t> in </a:t>
            </a:r>
            <a:r>
              <a:rPr lang="nb-NO" sz="2400" dirty="0" err="1">
                <a:solidFill>
                  <a:srgbClr val="000000"/>
                </a:solidFill>
              </a:rPr>
              <a:t>psychiatry</a:t>
            </a:r>
            <a:endParaRPr lang="nb-NO" sz="2400" dirty="0">
              <a:solidFill>
                <a:srgbClr val="000000"/>
              </a:solidFill>
            </a:endParaRPr>
          </a:p>
          <a:p>
            <a:pPr lvl="0"/>
            <a:r>
              <a:rPr lang="nb-NO" sz="2400" dirty="0" err="1">
                <a:solidFill>
                  <a:srgbClr val="000000"/>
                </a:solidFill>
              </a:rPr>
              <a:t>Social</a:t>
            </a:r>
            <a:r>
              <a:rPr lang="nb-NO" sz="2400" dirty="0">
                <a:solidFill>
                  <a:srgbClr val="000000"/>
                </a:solidFill>
              </a:rPr>
              <a:t> </a:t>
            </a:r>
            <a:r>
              <a:rPr lang="nb-NO" sz="2400" dirty="0" err="1">
                <a:solidFill>
                  <a:srgbClr val="000000"/>
                </a:solidFill>
              </a:rPr>
              <a:t>workers</a:t>
            </a:r>
            <a:endParaRPr lang="nb-NO" sz="2400" dirty="0">
              <a:solidFill>
                <a:srgbClr val="000000"/>
              </a:solidFill>
            </a:endParaRPr>
          </a:p>
          <a:p>
            <a:pPr lvl="0"/>
            <a:r>
              <a:rPr lang="nb-NO" sz="2400" dirty="0">
                <a:solidFill>
                  <a:srgbClr val="000000"/>
                </a:solidFill>
              </a:rPr>
              <a:t>Child </a:t>
            </a:r>
            <a:r>
              <a:rPr lang="nb-NO" sz="2400" dirty="0" err="1">
                <a:solidFill>
                  <a:srgbClr val="000000"/>
                </a:solidFill>
              </a:rPr>
              <a:t>welfare</a:t>
            </a:r>
            <a:r>
              <a:rPr lang="nb-NO" sz="2400" dirty="0">
                <a:solidFill>
                  <a:srgbClr val="000000"/>
                </a:solidFill>
              </a:rPr>
              <a:t> </a:t>
            </a:r>
            <a:r>
              <a:rPr lang="nb-NO" sz="2400" dirty="0" err="1">
                <a:solidFill>
                  <a:srgbClr val="000000"/>
                </a:solidFill>
              </a:rPr>
              <a:t>workers</a:t>
            </a:r>
            <a:endParaRPr lang="nb-NO" sz="2400" dirty="0">
              <a:solidFill>
                <a:srgbClr val="000000"/>
              </a:solidFill>
            </a:endParaRPr>
          </a:p>
          <a:p>
            <a:pPr lvl="0"/>
            <a:r>
              <a:rPr lang="nb-NO" sz="2400" dirty="0">
                <a:solidFill>
                  <a:srgbClr val="000000"/>
                </a:solidFill>
              </a:rPr>
              <a:t>Family </a:t>
            </a:r>
            <a:r>
              <a:rPr lang="nb-NO" sz="2400" dirty="0" err="1">
                <a:solidFill>
                  <a:srgbClr val="000000"/>
                </a:solidFill>
              </a:rPr>
              <a:t>therapists</a:t>
            </a:r>
            <a:endParaRPr lang="nb-NO" sz="2400" dirty="0">
              <a:solidFill>
                <a:srgbClr val="000000"/>
              </a:solidFill>
            </a:endParaRPr>
          </a:p>
          <a:p>
            <a:pPr lvl="0"/>
            <a:r>
              <a:rPr lang="nb-NO" sz="2400" dirty="0">
                <a:solidFill>
                  <a:srgbClr val="000000"/>
                </a:solidFill>
              </a:rPr>
              <a:t>Peer support </a:t>
            </a:r>
            <a:r>
              <a:rPr lang="nb-NO" sz="2400" dirty="0" err="1">
                <a:solidFill>
                  <a:srgbClr val="000000"/>
                </a:solidFill>
              </a:rPr>
              <a:t>workers</a:t>
            </a:r>
            <a:endParaRPr lang="nb-NO" sz="2400" dirty="0">
              <a:solidFill>
                <a:srgbClr val="000000"/>
              </a:solidFill>
            </a:endParaRPr>
          </a:p>
          <a:p>
            <a:pPr lvl="0"/>
            <a:r>
              <a:rPr lang="nb-NO" sz="2400" dirty="0">
                <a:solidFill>
                  <a:srgbClr val="000000"/>
                </a:solidFill>
              </a:rPr>
              <a:t>Total </a:t>
            </a:r>
            <a:r>
              <a:rPr lang="nb-NO" sz="2400" dirty="0" err="1">
                <a:solidFill>
                  <a:srgbClr val="000000"/>
                </a:solidFill>
              </a:rPr>
              <a:t>of</a:t>
            </a:r>
            <a:r>
              <a:rPr lang="nb-NO" sz="2400" dirty="0">
                <a:solidFill>
                  <a:srgbClr val="000000"/>
                </a:solidFill>
              </a:rPr>
              <a:t> </a:t>
            </a:r>
            <a:r>
              <a:rPr lang="nb-NO" sz="2400" dirty="0" err="1">
                <a:solidFill>
                  <a:srgbClr val="000000"/>
                </a:solidFill>
              </a:rPr>
              <a:t>appr</a:t>
            </a:r>
            <a:r>
              <a:rPr lang="nb-NO" sz="2400" dirty="0">
                <a:solidFill>
                  <a:srgbClr val="000000"/>
                </a:solidFill>
              </a:rPr>
              <a:t>. 17-20 staff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2200" y="760022"/>
            <a:ext cx="5183188" cy="529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82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AMBIT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Adaptiv </a:t>
            </a:r>
            <a:r>
              <a:rPr lang="nb-NO" dirty="0" err="1" smtClean="0"/>
              <a:t>mentalization</a:t>
            </a:r>
            <a:r>
              <a:rPr lang="nb-NO" dirty="0" smtClean="0"/>
              <a:t> </a:t>
            </a:r>
            <a:r>
              <a:rPr lang="nb-NO" dirty="0" err="1" smtClean="0"/>
              <a:t>based</a:t>
            </a:r>
            <a:r>
              <a:rPr lang="nb-NO" dirty="0" smtClean="0"/>
              <a:t> integrativ </a:t>
            </a:r>
            <a:r>
              <a:rPr lang="nb-NO" dirty="0" err="1" smtClean="0"/>
              <a:t>treatmen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884994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Who </a:t>
            </a:r>
            <a:r>
              <a:rPr lang="nb-NO" b="1" dirty="0" err="1" smtClean="0"/>
              <a:t>are</a:t>
            </a:r>
            <a:r>
              <a:rPr lang="nb-NO" b="1" dirty="0" smtClean="0"/>
              <a:t> </a:t>
            </a:r>
            <a:r>
              <a:rPr lang="nb-NO" b="1" dirty="0" err="1" smtClean="0"/>
              <a:t>the</a:t>
            </a:r>
            <a:r>
              <a:rPr lang="nb-NO" b="1" dirty="0" smtClean="0"/>
              <a:t> </a:t>
            </a:r>
            <a:r>
              <a:rPr lang="nb-NO" b="1" dirty="0" err="1" smtClean="0"/>
              <a:t>the</a:t>
            </a:r>
            <a:r>
              <a:rPr lang="nb-NO" b="1" dirty="0" smtClean="0"/>
              <a:t> </a:t>
            </a:r>
            <a:r>
              <a:rPr lang="nb-NO" b="1" dirty="0" err="1" smtClean="0"/>
              <a:t>patients</a:t>
            </a:r>
            <a:r>
              <a:rPr lang="nb-NO" b="1" dirty="0" smtClean="0"/>
              <a:t> at ambulant </a:t>
            </a:r>
            <a:r>
              <a:rPr lang="nb-NO" b="1" dirty="0" err="1" smtClean="0"/>
              <a:t>section</a:t>
            </a:r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b="1" dirty="0" smtClean="0"/>
              <a:t>- </a:t>
            </a:r>
            <a:r>
              <a:rPr lang="nb-NO" b="1" dirty="0" err="1" smtClean="0"/>
              <a:t>the</a:t>
            </a:r>
            <a:r>
              <a:rPr lang="nb-NO" b="1" dirty="0" smtClean="0"/>
              <a:t> intern unit?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Age: 10 – 18 </a:t>
            </a:r>
            <a:r>
              <a:rPr lang="nb-NO" dirty="0" err="1" smtClean="0"/>
              <a:t>years</a:t>
            </a:r>
            <a:r>
              <a:rPr lang="nb-NO" dirty="0" smtClean="0"/>
              <a:t> </a:t>
            </a:r>
            <a:r>
              <a:rPr lang="nb-NO" dirty="0" err="1" smtClean="0"/>
              <a:t>old</a:t>
            </a:r>
            <a:r>
              <a:rPr lang="nb-NO" dirty="0" smtClean="0"/>
              <a:t> . </a:t>
            </a:r>
          </a:p>
          <a:p>
            <a:r>
              <a:rPr lang="nb-NO" dirty="0" smtClean="0"/>
              <a:t>«Do not show up to </a:t>
            </a:r>
            <a:r>
              <a:rPr lang="nb-NO" dirty="0" err="1" smtClean="0"/>
              <a:t>consultations</a:t>
            </a:r>
            <a:r>
              <a:rPr lang="nb-NO" dirty="0" smtClean="0"/>
              <a:t> or has not </a:t>
            </a:r>
            <a:r>
              <a:rPr lang="nb-NO" dirty="0" err="1" smtClean="0"/>
              <a:t>benefitted</a:t>
            </a:r>
            <a:r>
              <a:rPr lang="nb-NO" dirty="0" smtClean="0"/>
              <a:t> from </a:t>
            </a:r>
            <a:r>
              <a:rPr lang="nb-NO" dirty="0" err="1" smtClean="0"/>
              <a:t>ordinary</a:t>
            </a:r>
            <a:r>
              <a:rPr lang="nb-NO" dirty="0" smtClean="0"/>
              <a:t> </a:t>
            </a:r>
            <a:r>
              <a:rPr lang="nb-NO" dirty="0" err="1" smtClean="0"/>
              <a:t>treatment</a:t>
            </a:r>
            <a:r>
              <a:rPr lang="nb-NO" dirty="0" smtClean="0"/>
              <a:t>.</a:t>
            </a:r>
          </a:p>
          <a:p>
            <a:r>
              <a:rPr lang="nb-NO" dirty="0" smtClean="0"/>
              <a:t>Severe mental </a:t>
            </a:r>
            <a:r>
              <a:rPr lang="nb-NO" dirty="0" err="1" smtClean="0"/>
              <a:t>disorders</a:t>
            </a:r>
            <a:r>
              <a:rPr lang="nb-NO" dirty="0" smtClean="0"/>
              <a:t> and </a:t>
            </a:r>
            <a:r>
              <a:rPr lang="nb-NO" dirty="0" err="1" smtClean="0"/>
              <a:t>complex</a:t>
            </a:r>
            <a:r>
              <a:rPr lang="nb-NO" dirty="0" smtClean="0"/>
              <a:t> mental </a:t>
            </a:r>
            <a:r>
              <a:rPr lang="nb-NO" dirty="0" err="1" smtClean="0"/>
              <a:t>conditions</a:t>
            </a:r>
            <a:r>
              <a:rPr lang="nb-NO" dirty="0" smtClean="0"/>
              <a:t> </a:t>
            </a:r>
            <a:r>
              <a:rPr lang="nb-NO" dirty="0" err="1" smtClean="0"/>
              <a:t>where</a:t>
            </a:r>
            <a:r>
              <a:rPr lang="nb-NO" dirty="0" smtClean="0"/>
              <a:t> </a:t>
            </a:r>
            <a:r>
              <a:rPr lang="nb-NO" dirty="0" err="1" smtClean="0"/>
              <a:t>basic</a:t>
            </a:r>
            <a:r>
              <a:rPr lang="nb-NO" dirty="0" smtClean="0"/>
              <a:t> </a:t>
            </a:r>
            <a:r>
              <a:rPr lang="nb-NO" dirty="0" err="1" smtClean="0"/>
              <a:t>function</a:t>
            </a:r>
            <a:r>
              <a:rPr lang="nb-NO" dirty="0" smtClean="0"/>
              <a:t> has </a:t>
            </a:r>
            <a:r>
              <a:rPr lang="nb-NO" dirty="0" err="1" smtClean="0"/>
              <a:t>collapsed</a:t>
            </a:r>
            <a:endParaRPr lang="nb-NO" dirty="0"/>
          </a:p>
          <a:p>
            <a:r>
              <a:rPr lang="nb-NO" dirty="0" smtClean="0"/>
              <a:t>The </a:t>
            </a:r>
            <a:r>
              <a:rPr lang="nb-NO" dirty="0" err="1" smtClean="0"/>
              <a:t>diagnostic</a:t>
            </a:r>
            <a:r>
              <a:rPr lang="nb-NO" dirty="0" smtClean="0"/>
              <a:t> </a:t>
            </a:r>
            <a:r>
              <a:rPr lang="nb-NO" dirty="0" err="1" smtClean="0"/>
              <a:t>understanding</a:t>
            </a:r>
            <a:r>
              <a:rPr lang="nb-NO" dirty="0" smtClean="0"/>
              <a:t> is </a:t>
            </a:r>
            <a:r>
              <a:rPr lang="nb-NO" dirty="0" err="1" smtClean="0"/>
              <a:t>unclear</a:t>
            </a:r>
            <a:r>
              <a:rPr lang="nb-NO" dirty="0" smtClean="0"/>
              <a:t> og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condition</a:t>
            </a:r>
            <a:r>
              <a:rPr lang="nb-NO" dirty="0" smtClean="0"/>
              <a:t> is </a:t>
            </a:r>
            <a:r>
              <a:rPr lang="nb-NO" dirty="0" err="1" smtClean="0"/>
              <a:t>unstable</a:t>
            </a:r>
            <a:r>
              <a:rPr lang="nb-NO" dirty="0" smtClean="0"/>
              <a:t> and </a:t>
            </a:r>
            <a:r>
              <a:rPr lang="nb-NO" dirty="0" err="1" smtClean="0"/>
              <a:t>there</a:t>
            </a:r>
            <a:r>
              <a:rPr lang="nb-NO" dirty="0" smtClean="0"/>
              <a:t> is </a:t>
            </a:r>
            <a:r>
              <a:rPr lang="nb-NO" dirty="0" err="1" smtClean="0"/>
              <a:t>suspition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serious</a:t>
            </a:r>
            <a:r>
              <a:rPr lang="nb-NO" dirty="0" smtClean="0"/>
              <a:t> mental </a:t>
            </a:r>
            <a:r>
              <a:rPr lang="nb-NO" dirty="0" err="1" smtClean="0"/>
              <a:t>disorder</a:t>
            </a:r>
            <a:r>
              <a:rPr lang="nb-NO" dirty="0" smtClean="0"/>
              <a:t> </a:t>
            </a:r>
          </a:p>
          <a:p>
            <a:r>
              <a:rPr lang="nb-NO" dirty="0" err="1" smtClean="0"/>
              <a:t>There</a:t>
            </a:r>
            <a:r>
              <a:rPr lang="nb-NO" dirty="0" smtClean="0"/>
              <a:t> is </a:t>
            </a:r>
            <a:r>
              <a:rPr lang="nb-NO" dirty="0" err="1"/>
              <a:t>n</a:t>
            </a:r>
            <a:r>
              <a:rPr lang="nb-NO" dirty="0" err="1" smtClean="0"/>
              <a:t>eed</a:t>
            </a:r>
            <a:r>
              <a:rPr lang="nb-NO" dirty="0" smtClean="0"/>
              <a:t> for intensiv </a:t>
            </a:r>
            <a:r>
              <a:rPr lang="nb-NO" dirty="0" err="1" smtClean="0"/>
              <a:t>treatment</a:t>
            </a:r>
            <a:r>
              <a:rPr lang="nb-NO" dirty="0" smtClean="0"/>
              <a:t>, </a:t>
            </a:r>
            <a:r>
              <a:rPr lang="nb-NO" dirty="0" err="1" smtClean="0"/>
              <a:t>targeting</a:t>
            </a:r>
            <a:r>
              <a:rPr lang="nb-NO" dirty="0" smtClean="0"/>
              <a:t> not </a:t>
            </a:r>
            <a:r>
              <a:rPr lang="nb-NO" dirty="0" err="1" smtClean="0"/>
              <a:t>only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individual</a:t>
            </a:r>
            <a:r>
              <a:rPr lang="nb-NO" dirty="0" smtClean="0"/>
              <a:t> </a:t>
            </a:r>
            <a:r>
              <a:rPr lang="nb-NO" dirty="0" err="1" smtClean="0"/>
              <a:t>patient</a:t>
            </a:r>
            <a:r>
              <a:rPr lang="nb-NO" dirty="0" smtClean="0"/>
              <a:t>, </a:t>
            </a:r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also</a:t>
            </a:r>
            <a:r>
              <a:rPr lang="nb-NO" dirty="0" smtClean="0"/>
              <a:t> </a:t>
            </a:r>
            <a:r>
              <a:rPr lang="nb-NO" dirty="0" err="1" smtClean="0"/>
              <a:t>their</a:t>
            </a:r>
            <a:r>
              <a:rPr lang="nb-NO" dirty="0" smtClean="0"/>
              <a:t> </a:t>
            </a:r>
            <a:r>
              <a:rPr lang="nb-NO" dirty="0" err="1" smtClean="0"/>
              <a:t>family</a:t>
            </a:r>
            <a:r>
              <a:rPr lang="nb-NO" dirty="0" smtClean="0"/>
              <a:t> and </a:t>
            </a:r>
            <a:r>
              <a:rPr lang="nb-NO" dirty="0" err="1" smtClean="0"/>
              <a:t>the</a:t>
            </a:r>
            <a:r>
              <a:rPr lang="nb-NO" dirty="0" smtClean="0"/>
              <a:t> system </a:t>
            </a:r>
            <a:r>
              <a:rPr lang="nb-NO" dirty="0" err="1" smtClean="0"/>
              <a:t>around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patient</a:t>
            </a:r>
            <a:r>
              <a:rPr lang="nb-NO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71961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Conditions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often</a:t>
            </a:r>
            <a:r>
              <a:rPr lang="nb-NO" dirty="0"/>
              <a:t> </a:t>
            </a:r>
            <a:r>
              <a:rPr lang="nb-NO" dirty="0" err="1"/>
              <a:t>meet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b-NO" dirty="0" err="1"/>
              <a:t>Attempted</a:t>
            </a:r>
            <a:r>
              <a:rPr lang="nb-NO" dirty="0"/>
              <a:t> </a:t>
            </a:r>
            <a:r>
              <a:rPr lang="nb-NO" dirty="0" err="1"/>
              <a:t>suicide</a:t>
            </a:r>
            <a:r>
              <a:rPr lang="nb-NO" dirty="0"/>
              <a:t> or </a:t>
            </a:r>
            <a:r>
              <a:rPr lang="nb-NO" dirty="0" err="1"/>
              <a:t>elevated</a:t>
            </a:r>
            <a:r>
              <a:rPr lang="nb-NO" dirty="0"/>
              <a:t> risk </a:t>
            </a:r>
            <a:r>
              <a:rPr lang="nb-NO" dirty="0" err="1"/>
              <a:t>of</a:t>
            </a:r>
            <a:r>
              <a:rPr lang="nb-NO" dirty="0"/>
              <a:t> suicid</a:t>
            </a:r>
          </a:p>
          <a:p>
            <a:r>
              <a:rPr lang="nb-NO" dirty="0" err="1"/>
              <a:t>Eating</a:t>
            </a:r>
            <a:r>
              <a:rPr lang="nb-NO" dirty="0"/>
              <a:t> </a:t>
            </a:r>
            <a:r>
              <a:rPr lang="nb-NO" dirty="0" err="1"/>
              <a:t>disorder</a:t>
            </a:r>
            <a:endParaRPr lang="nb-NO" dirty="0"/>
          </a:p>
          <a:p>
            <a:r>
              <a:rPr lang="nb-NO" dirty="0" err="1"/>
              <a:t>Psychois</a:t>
            </a:r>
            <a:r>
              <a:rPr lang="nb-NO" dirty="0"/>
              <a:t> og </a:t>
            </a:r>
            <a:r>
              <a:rPr lang="nb-NO" dirty="0" err="1" smtClean="0"/>
              <a:t>psychotic</a:t>
            </a:r>
            <a:r>
              <a:rPr lang="nb-NO" dirty="0" smtClean="0"/>
              <a:t> </a:t>
            </a:r>
            <a:r>
              <a:rPr lang="nb-NO" dirty="0"/>
              <a:t>symptoms</a:t>
            </a:r>
          </a:p>
          <a:p>
            <a:r>
              <a:rPr lang="nb-NO" dirty="0" err="1"/>
              <a:t>Conduct</a:t>
            </a:r>
            <a:r>
              <a:rPr lang="nb-NO" dirty="0"/>
              <a:t> </a:t>
            </a:r>
            <a:r>
              <a:rPr lang="nb-NO" dirty="0" err="1" smtClean="0"/>
              <a:t>disorder</a:t>
            </a:r>
            <a:endParaRPr lang="nb-NO" dirty="0"/>
          </a:p>
          <a:p>
            <a:r>
              <a:rPr lang="nb-NO" dirty="0"/>
              <a:t>Violent risk</a:t>
            </a:r>
          </a:p>
          <a:p>
            <a:r>
              <a:rPr lang="nb-NO" dirty="0"/>
              <a:t>Grunnleggende funksjonssvikt</a:t>
            </a:r>
          </a:p>
          <a:p>
            <a:r>
              <a:rPr lang="nb-NO" dirty="0" err="1"/>
              <a:t>Invasiv</a:t>
            </a:r>
            <a:r>
              <a:rPr lang="nb-NO" dirty="0"/>
              <a:t> </a:t>
            </a:r>
            <a:r>
              <a:rPr lang="nb-NO" dirty="0" err="1" smtClean="0"/>
              <a:t>compultions</a:t>
            </a:r>
            <a:r>
              <a:rPr lang="nb-NO" dirty="0" smtClean="0"/>
              <a:t> </a:t>
            </a:r>
            <a:r>
              <a:rPr lang="nb-NO" dirty="0"/>
              <a:t>og </a:t>
            </a:r>
            <a:r>
              <a:rPr lang="nb-NO" dirty="0" err="1"/>
              <a:t>anxiety</a:t>
            </a:r>
            <a:endParaRPr lang="nb-NO" dirty="0"/>
          </a:p>
          <a:p>
            <a:r>
              <a:rPr lang="nb-NO" dirty="0" err="1"/>
              <a:t>Autism</a:t>
            </a:r>
            <a:r>
              <a:rPr lang="nb-NO" dirty="0"/>
              <a:t> </a:t>
            </a:r>
            <a:r>
              <a:rPr lang="nb-NO" dirty="0" err="1"/>
              <a:t>spectrum</a:t>
            </a:r>
            <a:r>
              <a:rPr lang="nb-NO" dirty="0"/>
              <a:t> </a:t>
            </a:r>
            <a:r>
              <a:rPr lang="nb-NO" dirty="0" err="1"/>
              <a:t>disorders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comorbid</a:t>
            </a:r>
            <a:r>
              <a:rPr lang="nb-NO" dirty="0"/>
              <a:t> mental </a:t>
            </a:r>
            <a:r>
              <a:rPr lang="nb-NO" dirty="0" err="1"/>
              <a:t>disorders</a:t>
            </a:r>
            <a:endParaRPr lang="nb-NO" dirty="0"/>
          </a:p>
          <a:p>
            <a:r>
              <a:rPr lang="nb-NO" dirty="0"/>
              <a:t>ADHD</a:t>
            </a:r>
          </a:p>
          <a:p>
            <a:r>
              <a:rPr lang="nb-NO" dirty="0"/>
              <a:t>Borderline </a:t>
            </a:r>
            <a:r>
              <a:rPr lang="nb-NO" dirty="0" err="1"/>
              <a:t>personality</a:t>
            </a:r>
            <a:r>
              <a:rPr lang="nb-NO" dirty="0"/>
              <a:t> </a:t>
            </a:r>
            <a:r>
              <a:rPr lang="nb-NO" dirty="0" err="1"/>
              <a:t>disorder</a:t>
            </a:r>
            <a:endParaRPr lang="nb-NO" dirty="0"/>
          </a:p>
          <a:p>
            <a:r>
              <a:rPr lang="nb-NO" dirty="0" err="1"/>
              <a:t>Drugs</a:t>
            </a:r>
            <a:endParaRPr lang="nb-NO" dirty="0"/>
          </a:p>
          <a:p>
            <a:r>
              <a:rPr lang="nb-NO" dirty="0" err="1"/>
              <a:t>Self</a:t>
            </a:r>
            <a:r>
              <a:rPr lang="nb-NO" dirty="0"/>
              <a:t> harm</a:t>
            </a:r>
          </a:p>
          <a:p>
            <a:r>
              <a:rPr lang="nb-NO" dirty="0" err="1"/>
              <a:t>Depresion</a:t>
            </a:r>
            <a:endParaRPr lang="nb-NO" dirty="0"/>
          </a:p>
          <a:p>
            <a:r>
              <a:rPr lang="nb-NO" dirty="0"/>
              <a:t>Families in </a:t>
            </a:r>
            <a:r>
              <a:rPr lang="nb-NO" dirty="0" err="1"/>
              <a:t>crisis</a:t>
            </a:r>
            <a:r>
              <a:rPr lang="nb-NO" dirty="0"/>
              <a:t> or </a:t>
            </a:r>
            <a:r>
              <a:rPr lang="nb-NO" dirty="0" err="1" smtClean="0"/>
              <a:t>coflicts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3506544"/>
      </p:ext>
    </p:extLst>
  </p:cSld>
  <p:clrMapOvr>
    <a:masterClrMapping/>
  </p:clrMapOvr>
</p:sld>
</file>

<file path=ppt/theme/theme1.xml><?xml version="1.0" encoding="utf-8"?>
<a:theme xmlns:a="http://schemas.openxmlformats.org/drawingml/2006/main" name="LDS_tema">
  <a:themeElements>
    <a:clrScheme name="LD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CC5C9"/>
      </a:accent1>
      <a:accent2>
        <a:srgbClr val="FF6600"/>
      </a:accent2>
      <a:accent3>
        <a:srgbClr val="8C7B70"/>
      </a:accent3>
      <a:accent4>
        <a:srgbClr val="FFCF2E"/>
      </a:accent4>
      <a:accent5>
        <a:srgbClr val="004691"/>
      </a:accent5>
      <a:accent6>
        <a:srgbClr val="77B522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A08684F8-A804-4610-A4AC-C2EB4DBDF6CE}" vid="{9AE8E229-9C1E-4426-8FD1-8BCCA8F3A56C}"/>
    </a:ext>
  </a:extLst>
</a:theme>
</file>

<file path=ppt/theme/theme2.xml><?xml version="1.0" encoding="utf-8"?>
<a:theme xmlns:a="http://schemas.openxmlformats.org/drawingml/2006/main" name="LDS PPT mal 2015e">
  <a:themeElements>
    <a:clrScheme name="Ekstern for støttefunksjoner, Gul stripe livets tre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kstern for støttefunksjoner, Gul stripe livets tre">
      <a:majorFont>
        <a:latin typeface="Helvetica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alt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alt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Ekstern for støttefunksjoner, Gul stripe livets tr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stern for støttefunksjoner, Gul stripe livets t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kstern for støttefunksjoner, Gul stripe livets tr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stern for støttefunksjoner, Gul stripe livets tr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stern for støttefunksjoner, Gul stripe livets tr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stern for støttefunksjoner, Gul stripe livets tr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stern for støttefunksjoner, Gul stripe livets tr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sjon1" id="{E66AEBA6-2078-4B54-94DD-0C7C9BEC18CD}" vid="{F2B74343-41DC-4272-9438-9E284FB039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1021</TotalTime>
  <Words>366</Words>
  <Application>Microsoft Office PowerPoint</Application>
  <PresentationFormat>Widescreen</PresentationFormat>
  <Paragraphs>88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Wingdings</vt:lpstr>
      <vt:lpstr>LDS_tema</vt:lpstr>
      <vt:lpstr>LDS PPT mal 2015e</vt:lpstr>
      <vt:lpstr>Ambulatory treatment service  Nic Waals Institute</vt:lpstr>
      <vt:lpstr>What is amulatory treatmen?</vt:lpstr>
      <vt:lpstr>I like to climb mountains</vt:lpstr>
      <vt:lpstr>Ambulatory treatment service is growing:</vt:lpstr>
      <vt:lpstr>Staff</vt:lpstr>
      <vt:lpstr>Staff</vt:lpstr>
      <vt:lpstr>AMBIT</vt:lpstr>
      <vt:lpstr>Who are the the patients at ambulant section - the intern unit?</vt:lpstr>
      <vt:lpstr>Conditions we often meet</vt:lpstr>
      <vt:lpstr>Status</vt:lpstr>
    </vt:vector>
  </TitlesOfParts>
  <Company>Lovisenberg Diakonale Sykehus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Seksjon ambulant behandling</dc:title>
  <dc:creator>Suzanne Børretzen</dc:creator>
  <cp:lastModifiedBy>Sjur Dugstad</cp:lastModifiedBy>
  <cp:revision>55</cp:revision>
  <dcterms:created xsi:type="dcterms:W3CDTF">2022-09-13T17:02:57Z</dcterms:created>
  <dcterms:modified xsi:type="dcterms:W3CDTF">2023-06-21T05:10:27Z</dcterms:modified>
</cp:coreProperties>
</file>