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456"/>
    <a:srgbClr val="DDC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92300-CCD5-4994-B70A-A59A73038973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nb-NO"/>
        </a:p>
      </dgm:t>
    </dgm:pt>
    <dgm:pt modelId="{D169356D-54AE-4812-A2A1-723D10CFD21C}">
      <dgm:prSet phldrT="[Tekst]"/>
      <dgm:spPr/>
      <dgm:t>
        <a:bodyPr/>
        <a:lstStyle/>
        <a:p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Child and Adolescent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Psychiatrist</a:t>
          </a:r>
          <a:endParaRPr lang="en-GB" noProof="0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E2B5DF98-1EAA-4929-A7A0-FA07E9952134}" type="parTrans" cxnId="{964C860C-3DA7-42B3-92BB-8C94F2184602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4E38C85A-7B8E-4997-882B-8CE242C36C1E}" type="sibTrans" cxnId="{964C860C-3DA7-42B3-92BB-8C94F2184602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7674FE03-E81C-43AA-B058-022F7FC972C7}">
      <dgm:prSet phldrT="[Tekst]"/>
      <dgm:spPr/>
      <dgm:t>
        <a:bodyPr/>
        <a:lstStyle/>
        <a:p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Cofounder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precursor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IACAPAP in 1937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together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with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French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pioneer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in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child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psychiatry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Georges Heuyer</a:t>
          </a:r>
          <a:endParaRPr lang="nb-NO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3AE6E56C-7FC4-46FB-A6AD-AB8E55497336}" type="parTrans" cxnId="{6568EA3B-FCC1-48A8-B6EC-03BAA6859FDB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AD1F8686-0718-4888-960B-409B7E19457F}" type="sibTrans" cxnId="{6568EA3B-FCC1-48A8-B6EC-03BAA6859FDB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A8759CB2-EF17-49FB-B992-AD287466A672}">
      <dgm:prSet phldrT="[Tekst]"/>
      <dgm:spPr/>
      <dgm:t>
        <a:bodyPr/>
        <a:lstStyle/>
        <a:p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Established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nb-NO" dirty="0" err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Nic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Waals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Institute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(NWI) in 1953</a:t>
          </a:r>
          <a:endParaRPr lang="nb-NO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91AF236F-3018-4D48-A702-B71E0096D9B8}" type="parTrans" cxnId="{4AD5EBB4-3B5C-4715-B50D-8CCEF4DD0FC7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9DBEFDB9-8B09-4A35-8B5D-29A54681D24F}" type="sibTrans" cxnId="{4AD5EBB4-3B5C-4715-B50D-8CCEF4DD0FC7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F6C9F870-B5C8-46A2-90C8-291642822B12}">
      <dgm:prSet phldrT="[Tekst]"/>
      <dgm:spPr/>
      <dgm:t>
        <a:bodyPr/>
        <a:lstStyle/>
        <a:p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Since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2004 NWI part </a:t>
          </a:r>
          <a:r>
            <a:rPr lang="en-GB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Lovisenberg Diakonal Hospital</a:t>
          </a:r>
          <a:endParaRPr lang="nb-NO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3A25BC83-B040-4112-8F72-04CE597728FB}" type="parTrans" cxnId="{CF96B2D4-09E2-45D6-8D37-C024B7AFEF91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A1C715B4-2013-4030-9E22-8C9DACF3C64B}" type="sibTrans" cxnId="{CF96B2D4-09E2-45D6-8D37-C024B7AFEF91}">
      <dgm:prSet/>
      <dgm:spPr/>
      <dgm:t>
        <a:bodyPr/>
        <a:lstStyle/>
        <a:p>
          <a:endParaRPr lang="nb-NO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BA195557-3E99-471B-B7F9-254278748353}" type="pres">
      <dgm:prSet presAssocID="{A4992300-CCD5-4994-B70A-A59A730389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2BF0B3A7-5412-48C0-9A33-E18282B68F0D}" type="pres">
      <dgm:prSet presAssocID="{D169356D-54AE-4812-A2A1-723D10CFD21C}" presName="thickLine" presStyleLbl="alignNode1" presStyleIdx="0" presStyleCnt="4"/>
      <dgm:spPr/>
    </dgm:pt>
    <dgm:pt modelId="{9EF1788B-AE1F-4120-9359-3B19343D9E61}" type="pres">
      <dgm:prSet presAssocID="{D169356D-54AE-4812-A2A1-723D10CFD21C}" presName="horz1" presStyleCnt="0"/>
      <dgm:spPr/>
    </dgm:pt>
    <dgm:pt modelId="{9E1B0CF9-56F1-430D-B72F-FBA0EFED978D}" type="pres">
      <dgm:prSet presAssocID="{D169356D-54AE-4812-A2A1-723D10CFD21C}" presName="tx1" presStyleLbl="revTx" presStyleIdx="0" presStyleCnt="4"/>
      <dgm:spPr/>
      <dgm:t>
        <a:bodyPr/>
        <a:lstStyle/>
        <a:p>
          <a:endParaRPr lang="nb-NO"/>
        </a:p>
      </dgm:t>
    </dgm:pt>
    <dgm:pt modelId="{80AE4B46-2C6C-4B97-877F-681737822B82}" type="pres">
      <dgm:prSet presAssocID="{D169356D-54AE-4812-A2A1-723D10CFD21C}" presName="vert1" presStyleCnt="0"/>
      <dgm:spPr/>
    </dgm:pt>
    <dgm:pt modelId="{F466CC40-DC1B-4EE4-AC35-E9292590A41C}" type="pres">
      <dgm:prSet presAssocID="{7674FE03-E81C-43AA-B058-022F7FC972C7}" presName="thickLine" presStyleLbl="alignNode1" presStyleIdx="1" presStyleCnt="4"/>
      <dgm:spPr/>
    </dgm:pt>
    <dgm:pt modelId="{04075815-94B6-4600-B787-7726D3CD14C7}" type="pres">
      <dgm:prSet presAssocID="{7674FE03-E81C-43AA-B058-022F7FC972C7}" presName="horz1" presStyleCnt="0"/>
      <dgm:spPr/>
    </dgm:pt>
    <dgm:pt modelId="{30BB1E5A-4B86-4B84-B852-367FA059E605}" type="pres">
      <dgm:prSet presAssocID="{7674FE03-E81C-43AA-B058-022F7FC972C7}" presName="tx1" presStyleLbl="revTx" presStyleIdx="1" presStyleCnt="4"/>
      <dgm:spPr/>
      <dgm:t>
        <a:bodyPr/>
        <a:lstStyle/>
        <a:p>
          <a:endParaRPr lang="nb-NO"/>
        </a:p>
      </dgm:t>
    </dgm:pt>
    <dgm:pt modelId="{F96C9ABB-18AF-46C7-BFB4-396B9F8B37B6}" type="pres">
      <dgm:prSet presAssocID="{7674FE03-E81C-43AA-B058-022F7FC972C7}" presName="vert1" presStyleCnt="0"/>
      <dgm:spPr/>
    </dgm:pt>
    <dgm:pt modelId="{D1F23A39-EF08-43E8-BF61-0CAF7913E0B9}" type="pres">
      <dgm:prSet presAssocID="{A8759CB2-EF17-49FB-B992-AD287466A672}" presName="thickLine" presStyleLbl="alignNode1" presStyleIdx="2" presStyleCnt="4"/>
      <dgm:spPr/>
    </dgm:pt>
    <dgm:pt modelId="{6FFA94CE-11D2-4ED6-A48F-DEEDCF4C36CE}" type="pres">
      <dgm:prSet presAssocID="{A8759CB2-EF17-49FB-B992-AD287466A672}" presName="horz1" presStyleCnt="0"/>
      <dgm:spPr/>
    </dgm:pt>
    <dgm:pt modelId="{5014ACFC-C8F0-4D4C-B39A-F6E3C7B1C271}" type="pres">
      <dgm:prSet presAssocID="{A8759CB2-EF17-49FB-B992-AD287466A672}" presName="tx1" presStyleLbl="revTx" presStyleIdx="2" presStyleCnt="4"/>
      <dgm:spPr/>
      <dgm:t>
        <a:bodyPr/>
        <a:lstStyle/>
        <a:p>
          <a:endParaRPr lang="nb-NO"/>
        </a:p>
      </dgm:t>
    </dgm:pt>
    <dgm:pt modelId="{751851D7-E424-436A-B45A-8437482D99F4}" type="pres">
      <dgm:prSet presAssocID="{A8759CB2-EF17-49FB-B992-AD287466A672}" presName="vert1" presStyleCnt="0"/>
      <dgm:spPr/>
    </dgm:pt>
    <dgm:pt modelId="{C1A56104-A515-4F14-8CFA-2E20DDD3DECC}" type="pres">
      <dgm:prSet presAssocID="{F6C9F870-B5C8-46A2-90C8-291642822B12}" presName="thickLine" presStyleLbl="alignNode1" presStyleIdx="3" presStyleCnt="4"/>
      <dgm:spPr/>
    </dgm:pt>
    <dgm:pt modelId="{A5C05735-973A-4633-BBC4-6556058EE34F}" type="pres">
      <dgm:prSet presAssocID="{F6C9F870-B5C8-46A2-90C8-291642822B12}" presName="horz1" presStyleCnt="0"/>
      <dgm:spPr/>
    </dgm:pt>
    <dgm:pt modelId="{75F1ABEA-9CAE-4F02-985D-F91AFDD6D1C5}" type="pres">
      <dgm:prSet presAssocID="{F6C9F870-B5C8-46A2-90C8-291642822B12}" presName="tx1" presStyleLbl="revTx" presStyleIdx="3" presStyleCnt="4"/>
      <dgm:spPr/>
      <dgm:t>
        <a:bodyPr/>
        <a:lstStyle/>
        <a:p>
          <a:endParaRPr lang="nb-NO"/>
        </a:p>
      </dgm:t>
    </dgm:pt>
    <dgm:pt modelId="{5A1025B4-AC08-4239-9F4B-7457898ACD49}" type="pres">
      <dgm:prSet presAssocID="{F6C9F870-B5C8-46A2-90C8-291642822B12}" presName="vert1" presStyleCnt="0"/>
      <dgm:spPr/>
    </dgm:pt>
  </dgm:ptLst>
  <dgm:cxnLst>
    <dgm:cxn modelId="{6568EA3B-FCC1-48A8-B6EC-03BAA6859FDB}" srcId="{A4992300-CCD5-4994-B70A-A59A73038973}" destId="{7674FE03-E81C-43AA-B058-022F7FC972C7}" srcOrd="1" destOrd="0" parTransId="{3AE6E56C-7FC4-46FB-A6AD-AB8E55497336}" sibTransId="{AD1F8686-0718-4888-960B-409B7E19457F}"/>
    <dgm:cxn modelId="{105039F4-0ECA-4904-8C87-8CCBEDAB592F}" type="presOf" srcId="{D169356D-54AE-4812-A2A1-723D10CFD21C}" destId="{9E1B0CF9-56F1-430D-B72F-FBA0EFED978D}" srcOrd="0" destOrd="0" presId="urn:microsoft.com/office/officeart/2008/layout/LinedList"/>
    <dgm:cxn modelId="{4AD5EBB4-3B5C-4715-B50D-8CCEF4DD0FC7}" srcId="{A4992300-CCD5-4994-B70A-A59A73038973}" destId="{A8759CB2-EF17-49FB-B992-AD287466A672}" srcOrd="2" destOrd="0" parTransId="{91AF236F-3018-4D48-A702-B71E0096D9B8}" sibTransId="{9DBEFDB9-8B09-4A35-8B5D-29A54681D24F}"/>
    <dgm:cxn modelId="{95325770-AEB6-4836-A246-80531675DF5A}" type="presOf" srcId="{A4992300-CCD5-4994-B70A-A59A73038973}" destId="{BA195557-3E99-471B-B7F9-254278748353}" srcOrd="0" destOrd="0" presId="urn:microsoft.com/office/officeart/2008/layout/LinedList"/>
    <dgm:cxn modelId="{964C860C-3DA7-42B3-92BB-8C94F2184602}" srcId="{A4992300-CCD5-4994-B70A-A59A73038973}" destId="{D169356D-54AE-4812-A2A1-723D10CFD21C}" srcOrd="0" destOrd="0" parTransId="{E2B5DF98-1EAA-4929-A7A0-FA07E9952134}" sibTransId="{4E38C85A-7B8E-4997-882B-8CE242C36C1E}"/>
    <dgm:cxn modelId="{319B242C-55BA-48D6-80B9-264B7DFA4467}" type="presOf" srcId="{7674FE03-E81C-43AA-B058-022F7FC972C7}" destId="{30BB1E5A-4B86-4B84-B852-367FA059E605}" srcOrd="0" destOrd="0" presId="urn:microsoft.com/office/officeart/2008/layout/LinedList"/>
    <dgm:cxn modelId="{BF014FC5-8F17-4DB4-B506-033F9BB0CE75}" type="presOf" srcId="{A8759CB2-EF17-49FB-B992-AD287466A672}" destId="{5014ACFC-C8F0-4D4C-B39A-F6E3C7B1C271}" srcOrd="0" destOrd="0" presId="urn:microsoft.com/office/officeart/2008/layout/LinedList"/>
    <dgm:cxn modelId="{007E8489-515B-4F18-9096-FA66168B81E8}" type="presOf" srcId="{F6C9F870-B5C8-46A2-90C8-291642822B12}" destId="{75F1ABEA-9CAE-4F02-985D-F91AFDD6D1C5}" srcOrd="0" destOrd="0" presId="urn:microsoft.com/office/officeart/2008/layout/LinedList"/>
    <dgm:cxn modelId="{CF96B2D4-09E2-45D6-8D37-C024B7AFEF91}" srcId="{A4992300-CCD5-4994-B70A-A59A73038973}" destId="{F6C9F870-B5C8-46A2-90C8-291642822B12}" srcOrd="3" destOrd="0" parTransId="{3A25BC83-B040-4112-8F72-04CE597728FB}" sibTransId="{A1C715B4-2013-4030-9E22-8C9DACF3C64B}"/>
    <dgm:cxn modelId="{2F67FEE2-7DB2-4190-BB51-1BCE022A6F22}" type="presParOf" srcId="{BA195557-3E99-471B-B7F9-254278748353}" destId="{2BF0B3A7-5412-48C0-9A33-E18282B68F0D}" srcOrd="0" destOrd="0" presId="urn:microsoft.com/office/officeart/2008/layout/LinedList"/>
    <dgm:cxn modelId="{E748927C-55C8-4130-A71C-19929697B542}" type="presParOf" srcId="{BA195557-3E99-471B-B7F9-254278748353}" destId="{9EF1788B-AE1F-4120-9359-3B19343D9E61}" srcOrd="1" destOrd="0" presId="urn:microsoft.com/office/officeart/2008/layout/LinedList"/>
    <dgm:cxn modelId="{85D9DBC3-B434-4013-A59D-C0E4864A6C46}" type="presParOf" srcId="{9EF1788B-AE1F-4120-9359-3B19343D9E61}" destId="{9E1B0CF9-56F1-430D-B72F-FBA0EFED978D}" srcOrd="0" destOrd="0" presId="urn:microsoft.com/office/officeart/2008/layout/LinedList"/>
    <dgm:cxn modelId="{096AF580-A3F9-450B-B2D6-E00EFE670F56}" type="presParOf" srcId="{9EF1788B-AE1F-4120-9359-3B19343D9E61}" destId="{80AE4B46-2C6C-4B97-877F-681737822B82}" srcOrd="1" destOrd="0" presId="urn:microsoft.com/office/officeart/2008/layout/LinedList"/>
    <dgm:cxn modelId="{728EBCFE-85E7-4C62-B8E6-7DE7443E2F25}" type="presParOf" srcId="{BA195557-3E99-471B-B7F9-254278748353}" destId="{F466CC40-DC1B-4EE4-AC35-E9292590A41C}" srcOrd="2" destOrd="0" presId="urn:microsoft.com/office/officeart/2008/layout/LinedList"/>
    <dgm:cxn modelId="{2E268239-6744-4CF4-88BF-F158C605DDF3}" type="presParOf" srcId="{BA195557-3E99-471B-B7F9-254278748353}" destId="{04075815-94B6-4600-B787-7726D3CD14C7}" srcOrd="3" destOrd="0" presId="urn:microsoft.com/office/officeart/2008/layout/LinedList"/>
    <dgm:cxn modelId="{7B043B55-F662-4F07-9931-4A7E0C7CE2C4}" type="presParOf" srcId="{04075815-94B6-4600-B787-7726D3CD14C7}" destId="{30BB1E5A-4B86-4B84-B852-367FA059E605}" srcOrd="0" destOrd="0" presId="urn:microsoft.com/office/officeart/2008/layout/LinedList"/>
    <dgm:cxn modelId="{5F125F93-DFCD-44F5-9B97-B8C2A87EF4F4}" type="presParOf" srcId="{04075815-94B6-4600-B787-7726D3CD14C7}" destId="{F96C9ABB-18AF-46C7-BFB4-396B9F8B37B6}" srcOrd="1" destOrd="0" presId="urn:microsoft.com/office/officeart/2008/layout/LinedList"/>
    <dgm:cxn modelId="{3002FA68-321D-4D79-9C99-611C8F95810B}" type="presParOf" srcId="{BA195557-3E99-471B-B7F9-254278748353}" destId="{D1F23A39-EF08-43E8-BF61-0CAF7913E0B9}" srcOrd="4" destOrd="0" presId="urn:microsoft.com/office/officeart/2008/layout/LinedList"/>
    <dgm:cxn modelId="{8F7EF6BD-3858-44F5-A7BE-6949EBC28DF7}" type="presParOf" srcId="{BA195557-3E99-471B-B7F9-254278748353}" destId="{6FFA94CE-11D2-4ED6-A48F-DEEDCF4C36CE}" srcOrd="5" destOrd="0" presId="urn:microsoft.com/office/officeart/2008/layout/LinedList"/>
    <dgm:cxn modelId="{840C242A-E85B-4F51-9748-EED3BC07F2E0}" type="presParOf" srcId="{6FFA94CE-11D2-4ED6-A48F-DEEDCF4C36CE}" destId="{5014ACFC-C8F0-4D4C-B39A-F6E3C7B1C271}" srcOrd="0" destOrd="0" presId="urn:microsoft.com/office/officeart/2008/layout/LinedList"/>
    <dgm:cxn modelId="{8D69398A-F28F-41B1-85B1-D4E3263F9EA4}" type="presParOf" srcId="{6FFA94CE-11D2-4ED6-A48F-DEEDCF4C36CE}" destId="{751851D7-E424-436A-B45A-8437482D99F4}" srcOrd="1" destOrd="0" presId="urn:microsoft.com/office/officeart/2008/layout/LinedList"/>
    <dgm:cxn modelId="{5C6203AB-B681-4719-8D1D-66931458F172}" type="presParOf" srcId="{BA195557-3E99-471B-B7F9-254278748353}" destId="{C1A56104-A515-4F14-8CFA-2E20DDD3DECC}" srcOrd="6" destOrd="0" presId="urn:microsoft.com/office/officeart/2008/layout/LinedList"/>
    <dgm:cxn modelId="{1FC28DE8-DA4F-41AA-B29D-D232F14882A3}" type="presParOf" srcId="{BA195557-3E99-471B-B7F9-254278748353}" destId="{A5C05735-973A-4633-BBC4-6556058EE34F}" srcOrd="7" destOrd="0" presId="urn:microsoft.com/office/officeart/2008/layout/LinedList"/>
    <dgm:cxn modelId="{4E5F4648-6292-48AA-BAC2-78C4BBD60200}" type="presParOf" srcId="{A5C05735-973A-4633-BBC4-6556058EE34F}" destId="{75F1ABEA-9CAE-4F02-985D-F91AFDD6D1C5}" srcOrd="0" destOrd="0" presId="urn:microsoft.com/office/officeart/2008/layout/LinedList"/>
    <dgm:cxn modelId="{0FAF9D49-57BC-4536-8A04-1EF4F6D2C141}" type="presParOf" srcId="{A5C05735-973A-4633-BBC4-6556058EE34F}" destId="{5A1025B4-AC08-4239-9F4B-7457898ACD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A7A20-102A-4AC6-8ED6-BE49839BE9C7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3FE774-0148-44DA-A0C3-BD2F1662485E}">
      <dgm:prSet phldrT="[Tekst]" custT="1"/>
      <dgm:spPr/>
      <dgm:t>
        <a:bodyPr/>
        <a:lstStyle/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4F9DCA75-959F-4923-9133-18A1890437AB}" type="parTrans" cxnId="{1501276B-5882-4B59-824C-39F7E0735EF1}">
      <dgm:prSet/>
      <dgm:spPr/>
      <dgm:t>
        <a:bodyPr/>
        <a:lstStyle/>
        <a:p>
          <a:endParaRPr lang="nb-NO"/>
        </a:p>
      </dgm:t>
    </dgm:pt>
    <dgm:pt modelId="{D6DECA5B-46F8-4401-BB06-080153B74431}" type="sibTrans" cxnId="{1501276B-5882-4B59-824C-39F7E0735EF1}">
      <dgm:prSet/>
      <dgm:spPr/>
      <dgm:t>
        <a:bodyPr/>
        <a:lstStyle/>
        <a:p>
          <a:endParaRPr lang="nb-NO"/>
        </a:p>
      </dgm:t>
    </dgm:pt>
    <dgm:pt modelId="{CD7B3145-8724-4358-9293-4D8D49C85D71}">
      <dgm:prSet phldrT="[Tekst]" custT="1"/>
      <dgm:spPr/>
      <dgm:t>
        <a:bodyPr/>
        <a:lstStyle/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DDB13838-8CD6-4D35-A493-8005F4E56AAA}" type="parTrans" cxnId="{296794D9-7FD0-4CB6-AA25-7C4991FB7B04}">
      <dgm:prSet/>
      <dgm:spPr/>
      <dgm:t>
        <a:bodyPr/>
        <a:lstStyle/>
        <a:p>
          <a:endParaRPr lang="nb-NO"/>
        </a:p>
      </dgm:t>
    </dgm:pt>
    <dgm:pt modelId="{8AFC878B-4E6B-4C27-BF08-812339659598}" type="sibTrans" cxnId="{296794D9-7FD0-4CB6-AA25-7C4991FB7B04}">
      <dgm:prSet/>
      <dgm:spPr/>
      <dgm:t>
        <a:bodyPr/>
        <a:lstStyle/>
        <a:p>
          <a:endParaRPr lang="nb-NO"/>
        </a:p>
      </dgm:t>
    </dgm:pt>
    <dgm:pt modelId="{C7173483-3514-4EC5-8404-1336D0662ABA}">
      <dgm:prSet phldrT="[Tekst]" custT="1"/>
      <dgm:spPr/>
      <dgm:t>
        <a:bodyPr/>
        <a:lstStyle/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Oslo is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divided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into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15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districts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(arrondissement)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4042F254-1B05-4571-81A9-CABCC04C8218}" type="parTrans" cxnId="{3791A49A-EC1A-448B-A62C-DF962CB8D45C}">
      <dgm:prSet/>
      <dgm:spPr/>
      <dgm:t>
        <a:bodyPr/>
        <a:lstStyle/>
        <a:p>
          <a:endParaRPr lang="nb-NO"/>
        </a:p>
      </dgm:t>
    </dgm:pt>
    <dgm:pt modelId="{7EC05CE8-5AAA-4375-AE0E-0B24BBD07A32}" type="sibTrans" cxnId="{3791A49A-EC1A-448B-A62C-DF962CB8D45C}">
      <dgm:prSet/>
      <dgm:spPr/>
      <dgm:t>
        <a:bodyPr/>
        <a:lstStyle/>
        <a:p>
          <a:endParaRPr lang="nb-NO"/>
        </a:p>
      </dgm:t>
    </dgm:pt>
    <dgm:pt modelId="{2BCD12AE-B301-47B5-B1E5-0A4AF1410BC6}">
      <dgm:prSet phldrT="[Tekst]" custT="1"/>
      <dgm:spPr/>
      <dgm:t>
        <a:bodyPr/>
        <a:lstStyle/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Child and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Adolescent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Mental Health Service (CAMHS)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973DD6A7-C1F4-44C8-9FF0-0E5C53458B35}" type="sibTrans" cxnId="{826CEBBB-16A8-4208-9899-A983238572DD}">
      <dgm:prSet/>
      <dgm:spPr/>
      <dgm:t>
        <a:bodyPr/>
        <a:lstStyle/>
        <a:p>
          <a:endParaRPr lang="nb-NO"/>
        </a:p>
      </dgm:t>
    </dgm:pt>
    <dgm:pt modelId="{7373D6A2-6DE8-4C11-A4A9-6642B65525A5}" type="parTrans" cxnId="{826CEBBB-16A8-4208-9899-A983238572DD}">
      <dgm:prSet/>
      <dgm:spPr/>
      <dgm:t>
        <a:bodyPr/>
        <a:lstStyle/>
        <a:p>
          <a:endParaRPr lang="nb-NO"/>
        </a:p>
      </dgm:t>
    </dgm:pt>
    <dgm:pt modelId="{1319A303-40F6-4B6A-9096-2E80E0EF9A43}">
      <dgm:prSet phldrT="[Tekst]" custT="1"/>
      <dgm:spPr/>
      <dgm:t>
        <a:bodyPr/>
        <a:lstStyle/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NWI is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local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outpatient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clinic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for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four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districts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/>
          </a:r>
          <a:b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</a:b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(1,2,4 &amp; 7)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F83C9EDF-2065-44A9-8EBA-54BD98C7A52B}" type="parTrans" cxnId="{6DFFBD1D-CCE9-4BD3-B031-1C3C22FC4938}">
      <dgm:prSet/>
      <dgm:spPr/>
      <dgm:t>
        <a:bodyPr/>
        <a:lstStyle/>
        <a:p>
          <a:endParaRPr lang="nb-NO"/>
        </a:p>
      </dgm:t>
    </dgm:pt>
    <dgm:pt modelId="{5CD771BB-BE44-4832-BCBE-B72CCA1DAF68}" type="sibTrans" cxnId="{6DFFBD1D-CCE9-4BD3-B031-1C3C22FC4938}">
      <dgm:prSet/>
      <dgm:spPr/>
      <dgm:t>
        <a:bodyPr/>
        <a:lstStyle/>
        <a:p>
          <a:endParaRPr lang="nb-NO"/>
        </a:p>
      </dgm:t>
    </dgm:pt>
    <dgm:pt modelId="{81DE624C-11FF-4DD3-B886-325F32E1138C}">
      <dgm:prSet phldrT="[Tekst]" custT="1"/>
      <dgm:spPr/>
      <dgm:t>
        <a:bodyPr/>
        <a:lstStyle/>
        <a:p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0CB001B7-583A-4089-B446-E379A9E3C4FC}" type="parTrans" cxnId="{424ABF27-0745-42EC-BB0E-E647B2CCBFAA}">
      <dgm:prSet/>
      <dgm:spPr/>
      <dgm:t>
        <a:bodyPr/>
        <a:lstStyle/>
        <a:p>
          <a:endParaRPr lang="nb-NO"/>
        </a:p>
      </dgm:t>
    </dgm:pt>
    <dgm:pt modelId="{72848379-0F58-4007-8E41-F4BD2054C709}" type="sibTrans" cxnId="{424ABF27-0745-42EC-BB0E-E647B2CCBFAA}">
      <dgm:prSet/>
      <dgm:spPr/>
      <dgm:t>
        <a:bodyPr/>
        <a:lstStyle/>
        <a:p>
          <a:endParaRPr lang="nb-NO"/>
        </a:p>
      </dgm:t>
    </dgm:pt>
    <dgm:pt modelId="{35D0035F-1F53-4D70-8B35-336C28693655}">
      <dgm:prSet phldrT="[Tekst]" custT="1"/>
      <dgm:spPr/>
      <dgm:t>
        <a:bodyPr/>
        <a:lstStyle/>
        <a:p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Population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&lt;18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years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old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: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approx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. 35.000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62ACF231-D195-4040-A1D1-15DCDD9744D5}" type="parTrans" cxnId="{73A09A8A-EA85-4068-BBA5-C3486ADE2A73}">
      <dgm:prSet/>
      <dgm:spPr/>
      <dgm:t>
        <a:bodyPr/>
        <a:lstStyle/>
        <a:p>
          <a:endParaRPr lang="nb-NO"/>
        </a:p>
      </dgm:t>
    </dgm:pt>
    <dgm:pt modelId="{2F970FF3-2BA9-4267-87E5-B390FA4CE68F}" type="sibTrans" cxnId="{73A09A8A-EA85-4068-BBA5-C3486ADE2A73}">
      <dgm:prSet/>
      <dgm:spPr/>
      <dgm:t>
        <a:bodyPr/>
        <a:lstStyle/>
        <a:p>
          <a:endParaRPr lang="nb-NO"/>
        </a:p>
      </dgm:t>
    </dgm:pt>
    <dgm:pt modelId="{66C3C2EC-95EF-49B4-BBB1-689C510C7FF7}">
      <dgm:prSet phldrT="[Tekst]" custT="1"/>
      <dgm:spPr/>
      <dgm:t>
        <a:bodyPr/>
        <a:lstStyle/>
        <a:p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9260146D-3AD7-4D09-90F3-EFAB02EED3D3}" type="parTrans" cxnId="{8A0E88AC-50C9-4AB9-B3AE-A998D61581B0}">
      <dgm:prSet/>
      <dgm:spPr/>
      <dgm:t>
        <a:bodyPr/>
        <a:lstStyle/>
        <a:p>
          <a:endParaRPr lang="nb-NO"/>
        </a:p>
      </dgm:t>
    </dgm:pt>
    <dgm:pt modelId="{5F6C1084-CF97-4F88-B872-33CB77D3C793}" type="sibTrans" cxnId="{8A0E88AC-50C9-4AB9-B3AE-A998D61581B0}">
      <dgm:prSet/>
      <dgm:spPr/>
      <dgm:t>
        <a:bodyPr/>
        <a:lstStyle/>
        <a:p>
          <a:endParaRPr lang="nb-NO"/>
        </a:p>
      </dgm:t>
    </dgm:pt>
    <dgm:pt modelId="{73F5A152-D26B-40D5-84EA-18158321DF26}">
      <dgm:prSet phldrT="[Tekst]" custT="1"/>
      <dgm:spPr/>
      <dgm:t>
        <a:bodyPr/>
        <a:lstStyle/>
        <a:p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Inner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city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east</a:t>
          </a:r>
        </a:p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(7: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west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)</a:t>
          </a:r>
        </a:p>
        <a:p>
          <a:endParaRPr lang="nb-NO" sz="1700" dirty="0" smtClean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  <a:p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In Oslo (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simplified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):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divide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between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east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and </a:t>
          </a:r>
          <a:r>
            <a:rPr lang="en-SG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west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side in terms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wealth</a:t>
          </a:r>
          <a:endParaRPr lang="en-GB" sz="1700" noProof="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16ECB38A-7A61-4050-B28E-96D4FD06F951}" type="parTrans" cxnId="{548FC3A5-3FA4-42B0-9E4D-E60545E57E0A}">
      <dgm:prSet/>
      <dgm:spPr/>
      <dgm:t>
        <a:bodyPr/>
        <a:lstStyle/>
        <a:p>
          <a:endParaRPr lang="nb-NO"/>
        </a:p>
      </dgm:t>
    </dgm:pt>
    <dgm:pt modelId="{81627122-DB5F-4DE0-B4A4-9B390721E45E}" type="sibTrans" cxnId="{548FC3A5-3FA4-42B0-9E4D-E60545E57E0A}">
      <dgm:prSet/>
      <dgm:spPr/>
      <dgm:t>
        <a:bodyPr/>
        <a:lstStyle/>
        <a:p>
          <a:endParaRPr lang="nb-NO"/>
        </a:p>
      </dgm:t>
    </dgm:pt>
    <dgm:pt modelId="{941C13C0-F4FC-467B-B64A-BCEFD2FB0E65}">
      <dgm:prSet phldrT="[Tekst]" custT="1"/>
      <dgm:spPr/>
      <dgm:t>
        <a:bodyPr/>
        <a:lstStyle/>
        <a:p>
          <a:r>
            <a:rPr lang="nb-NO" sz="2400" i="0" dirty="0" smtClean="0">
              <a:solidFill>
                <a:schemeClr val="accent1"/>
              </a:solidFill>
              <a:latin typeface="Centaur" panose="02030504050205020304" pitchFamily="18" charset="0"/>
            </a:rPr>
            <a:t>1,2 and 4</a:t>
          </a:r>
          <a:endParaRPr lang="nb-NO" sz="2400" i="0" dirty="0">
            <a:solidFill>
              <a:schemeClr val="accent1"/>
            </a:solidFill>
            <a:latin typeface="Centaur" panose="02030504050205020304" pitchFamily="18" charset="0"/>
          </a:endParaRPr>
        </a:p>
      </dgm:t>
    </dgm:pt>
    <dgm:pt modelId="{28E7E75C-CF0E-4D41-A902-6E2D47E64934}" type="parTrans" cxnId="{F5E43E6A-405E-4C85-B25A-521EB6330786}">
      <dgm:prSet/>
      <dgm:spPr/>
      <dgm:t>
        <a:bodyPr/>
        <a:lstStyle/>
        <a:p>
          <a:endParaRPr lang="nb-NO"/>
        </a:p>
      </dgm:t>
    </dgm:pt>
    <dgm:pt modelId="{289595AF-80FF-44CB-A07E-61FF6FC9376C}" type="sibTrans" cxnId="{F5E43E6A-405E-4C85-B25A-521EB6330786}">
      <dgm:prSet/>
      <dgm:spPr/>
      <dgm:t>
        <a:bodyPr/>
        <a:lstStyle/>
        <a:p>
          <a:endParaRPr lang="nb-NO"/>
        </a:p>
      </dgm:t>
    </dgm:pt>
    <dgm:pt modelId="{2A7D4DB6-2233-4A5D-9FEE-E4EFF806DECC}">
      <dgm:prSet phldrT="[Tekst]" custT="1"/>
      <dgm:spPr/>
      <dgm:t>
        <a:bodyPr/>
        <a:lstStyle/>
        <a:p>
          <a:r>
            <a:rPr lang="nb-NO" sz="1900" dirty="0" smtClean="0"/>
            <a:t> </a:t>
          </a:r>
          <a:endParaRPr lang="nb-NO" sz="17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AD76E4B0-05DA-4ECA-9C91-839B7B6267AC}" type="sibTrans" cxnId="{8D06BDE5-6EF0-4E90-9507-4DF4547FADCB}">
      <dgm:prSet/>
      <dgm:spPr/>
      <dgm:t>
        <a:bodyPr/>
        <a:lstStyle/>
        <a:p>
          <a:endParaRPr lang="nb-NO"/>
        </a:p>
      </dgm:t>
    </dgm:pt>
    <dgm:pt modelId="{3A60830D-7FC6-4B2B-B06C-85FA6B1C5C25}" type="parTrans" cxnId="{8D06BDE5-6EF0-4E90-9507-4DF4547FADCB}">
      <dgm:prSet/>
      <dgm:spPr/>
      <dgm:t>
        <a:bodyPr/>
        <a:lstStyle/>
        <a:p>
          <a:endParaRPr lang="nb-NO"/>
        </a:p>
      </dgm:t>
    </dgm:pt>
    <dgm:pt modelId="{EF2707CE-8981-41B4-9C75-0E4990A7429A}">
      <dgm:prSet phldrT="[Tekst]" custT="1"/>
      <dgm:spPr/>
      <dgm:t>
        <a:bodyPr/>
        <a:lstStyle/>
        <a:p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Outpatient</a:t>
          </a:r>
          <a:r>
            <a:rPr lang="nb-NO" sz="17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clinic</a:t>
          </a:r>
          <a:endParaRPr lang="en-GB" sz="1700" noProof="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gm:t>
    </dgm:pt>
    <dgm:pt modelId="{DE02588E-03FA-46F7-A046-D5C63C0DDB42}" type="sibTrans" cxnId="{90DC0112-C90E-4A73-87A7-9A3673C6A91F}">
      <dgm:prSet/>
      <dgm:spPr/>
      <dgm:t>
        <a:bodyPr/>
        <a:lstStyle/>
        <a:p>
          <a:endParaRPr lang="nb-NO"/>
        </a:p>
      </dgm:t>
    </dgm:pt>
    <dgm:pt modelId="{BC6BE73B-FEAE-41E1-9F6A-547B44012C7D}" type="parTrans" cxnId="{90DC0112-C90E-4A73-87A7-9A3673C6A91F}">
      <dgm:prSet/>
      <dgm:spPr/>
      <dgm:t>
        <a:bodyPr/>
        <a:lstStyle/>
        <a:p>
          <a:endParaRPr lang="nb-NO"/>
        </a:p>
      </dgm:t>
    </dgm:pt>
    <dgm:pt modelId="{FDC91830-297B-4F2D-88BE-DB9107B76EE4}" type="pres">
      <dgm:prSet presAssocID="{001A7A20-102A-4AC6-8ED6-BE49839BE9C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5C89D88A-19CC-42B1-B344-013375EF143F}" type="pres">
      <dgm:prSet presAssocID="{2A7D4DB6-2233-4A5D-9FEE-E4EFF806DECC}" presName="ParentComposite" presStyleCnt="0"/>
      <dgm:spPr/>
    </dgm:pt>
    <dgm:pt modelId="{5716D8CE-0FDA-4377-A229-4A78B5CC8340}" type="pres">
      <dgm:prSet presAssocID="{2A7D4DB6-2233-4A5D-9FEE-E4EFF806DECC}" presName="Chord" presStyleLbl="bgShp" presStyleIdx="0" presStyleCnt="6"/>
      <dgm:spPr/>
    </dgm:pt>
    <dgm:pt modelId="{3E22F3DA-31E9-4212-B03B-DC653622C1AA}" type="pres">
      <dgm:prSet presAssocID="{2A7D4DB6-2233-4A5D-9FEE-E4EFF806DECC}" presName="Pie" presStyleLbl="alignNode1" presStyleIdx="0" presStyleCnt="6"/>
      <dgm:spPr/>
    </dgm:pt>
    <dgm:pt modelId="{638EE026-EFA3-406A-AA15-047AE86FA23D}" type="pres">
      <dgm:prSet presAssocID="{2A7D4DB6-2233-4A5D-9FEE-E4EFF806DECC}" presName="Parent" presStyleLbl="revTx" presStyleIdx="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4B26E31-B9A3-4394-BC28-477E427AE7FF}" type="pres">
      <dgm:prSet presAssocID="{973DD6A7-C1F4-44C8-9FF0-0E5C53458B35}" presName="negSibTrans" presStyleCnt="0"/>
      <dgm:spPr/>
    </dgm:pt>
    <dgm:pt modelId="{68588055-5CC9-4AE5-A465-F6D3B0623C29}" type="pres">
      <dgm:prSet presAssocID="{2A7D4DB6-2233-4A5D-9FEE-E4EFF806DECC}" presName="composite" presStyleCnt="0"/>
      <dgm:spPr/>
    </dgm:pt>
    <dgm:pt modelId="{E0795B10-969B-476B-8D81-692E9BE7D989}" type="pres">
      <dgm:prSet presAssocID="{2A7D4DB6-2233-4A5D-9FEE-E4EFF806DECC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C1C45DB-C280-4AE9-83D1-78BCA2F97D93}" type="pres">
      <dgm:prSet presAssocID="{AD76E4B0-05DA-4ECA-9C91-839B7B6267AC}" presName="sibTrans" presStyleCnt="0"/>
      <dgm:spPr/>
    </dgm:pt>
    <dgm:pt modelId="{7E4B0289-9C4E-439F-99D1-F14FE8E67BF9}" type="pres">
      <dgm:prSet presAssocID="{543FE774-0148-44DA-A0C3-BD2F1662485E}" presName="ParentComposite" presStyleCnt="0"/>
      <dgm:spPr/>
    </dgm:pt>
    <dgm:pt modelId="{49991150-AA92-4836-9D87-2B8895DA5D1E}" type="pres">
      <dgm:prSet presAssocID="{543FE774-0148-44DA-A0C3-BD2F1662485E}" presName="Chord" presStyleLbl="bgShp" presStyleIdx="1" presStyleCnt="6"/>
      <dgm:spPr/>
    </dgm:pt>
    <dgm:pt modelId="{64982EE1-BA7D-4628-B44C-916BC58F468C}" type="pres">
      <dgm:prSet presAssocID="{543FE774-0148-44DA-A0C3-BD2F1662485E}" presName="Pie" presStyleLbl="alignNode1" presStyleIdx="1" presStyleCnt="6"/>
      <dgm:spPr/>
    </dgm:pt>
    <dgm:pt modelId="{CEB6AE43-B853-4452-94AF-6EEDFC1F0014}" type="pres">
      <dgm:prSet presAssocID="{543FE774-0148-44DA-A0C3-BD2F1662485E}" presName="Parent" presStyleLbl="revTx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EE91376-C417-42FA-B856-7E75B066DB74}" type="pres">
      <dgm:prSet presAssocID="{DE02588E-03FA-46F7-A046-D5C63C0DDB42}" presName="negSibTrans" presStyleCnt="0"/>
      <dgm:spPr/>
    </dgm:pt>
    <dgm:pt modelId="{867B33EA-C054-4666-8301-4897DD1CD96F}" type="pres">
      <dgm:prSet presAssocID="{543FE774-0148-44DA-A0C3-BD2F1662485E}" presName="composite" presStyleCnt="0"/>
      <dgm:spPr/>
    </dgm:pt>
    <dgm:pt modelId="{124BAA20-D2CB-4880-BB76-E5F2F6E9802A}" type="pres">
      <dgm:prSet presAssocID="{543FE774-0148-44DA-A0C3-BD2F1662485E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81CCA75-76D3-4192-A79B-DCD17DCAFDB3}" type="pres">
      <dgm:prSet presAssocID="{D6DECA5B-46F8-4401-BB06-080153B74431}" presName="sibTrans" presStyleCnt="0"/>
      <dgm:spPr/>
    </dgm:pt>
    <dgm:pt modelId="{010DAA94-C071-47F0-B948-270B60784A57}" type="pres">
      <dgm:prSet presAssocID="{CD7B3145-8724-4358-9293-4D8D49C85D71}" presName="ParentComposite" presStyleCnt="0"/>
      <dgm:spPr/>
    </dgm:pt>
    <dgm:pt modelId="{64CFF6D7-88AF-46B7-AABE-3D0595E6DBA0}" type="pres">
      <dgm:prSet presAssocID="{CD7B3145-8724-4358-9293-4D8D49C85D71}" presName="Chord" presStyleLbl="bgShp" presStyleIdx="2" presStyleCnt="6"/>
      <dgm:spPr/>
    </dgm:pt>
    <dgm:pt modelId="{A1F66EDC-86CC-4C58-AFCC-339E463B16BE}" type="pres">
      <dgm:prSet presAssocID="{CD7B3145-8724-4358-9293-4D8D49C85D71}" presName="Pie" presStyleLbl="alignNode1" presStyleIdx="2" presStyleCnt="6"/>
      <dgm:spPr/>
    </dgm:pt>
    <dgm:pt modelId="{1FE9A23F-3E52-4126-A9C4-51ADBFC2843D}" type="pres">
      <dgm:prSet presAssocID="{CD7B3145-8724-4358-9293-4D8D49C85D71}" presName="Parent" presStyleLbl="revTx" presStyleIdx="4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A37973B-ED0F-44EC-B164-1B5E87BC64A2}" type="pres">
      <dgm:prSet presAssocID="{7EC05CE8-5AAA-4375-AE0E-0B24BBD07A32}" presName="negSibTrans" presStyleCnt="0"/>
      <dgm:spPr/>
    </dgm:pt>
    <dgm:pt modelId="{81E80567-FAC7-4486-8AA0-35BDBF26844A}" type="pres">
      <dgm:prSet presAssocID="{CD7B3145-8724-4358-9293-4D8D49C85D71}" presName="composite" presStyleCnt="0"/>
      <dgm:spPr/>
    </dgm:pt>
    <dgm:pt modelId="{BF719707-ED57-43DE-9C7D-9CDD74B2BD01}" type="pres">
      <dgm:prSet presAssocID="{CD7B3145-8724-4358-9293-4D8D49C85D71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E930D55-6B98-411F-8305-1E38E4CF4940}" type="pres">
      <dgm:prSet presAssocID="{8AFC878B-4E6B-4C27-BF08-812339659598}" presName="sibTrans" presStyleCnt="0"/>
      <dgm:spPr/>
    </dgm:pt>
    <dgm:pt modelId="{C36BF034-2506-4198-B75D-09AEC19174E0}" type="pres">
      <dgm:prSet presAssocID="{81DE624C-11FF-4DD3-B886-325F32E1138C}" presName="ParentComposite" presStyleCnt="0"/>
      <dgm:spPr/>
    </dgm:pt>
    <dgm:pt modelId="{223BAAD1-4585-4904-ABC4-4D1C0989A089}" type="pres">
      <dgm:prSet presAssocID="{81DE624C-11FF-4DD3-B886-325F32E1138C}" presName="Chord" presStyleLbl="bgShp" presStyleIdx="3" presStyleCnt="6"/>
      <dgm:spPr/>
    </dgm:pt>
    <dgm:pt modelId="{7D40712B-642D-45D3-A20E-0D35847458B7}" type="pres">
      <dgm:prSet presAssocID="{81DE624C-11FF-4DD3-B886-325F32E1138C}" presName="Pie" presStyleLbl="alignNode1" presStyleIdx="3" presStyleCnt="6"/>
      <dgm:spPr/>
    </dgm:pt>
    <dgm:pt modelId="{169CD564-7550-43E6-B4CC-CE72C262DB20}" type="pres">
      <dgm:prSet presAssocID="{81DE624C-11FF-4DD3-B886-325F32E1138C}" presName="Parent" presStyleLbl="revTx" presStyleIdx="6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ADB711-0F14-4E9C-A69E-CA1817A0D391}" type="pres">
      <dgm:prSet presAssocID="{5CD771BB-BE44-4832-BCBE-B72CCA1DAF68}" presName="negSibTrans" presStyleCnt="0"/>
      <dgm:spPr/>
    </dgm:pt>
    <dgm:pt modelId="{053214F5-0C57-40C7-8788-4B0739F1C571}" type="pres">
      <dgm:prSet presAssocID="{81DE624C-11FF-4DD3-B886-325F32E1138C}" presName="composite" presStyleCnt="0"/>
      <dgm:spPr/>
    </dgm:pt>
    <dgm:pt modelId="{7E17F42D-18D9-4E41-9F65-F68842A36A01}" type="pres">
      <dgm:prSet presAssocID="{81DE624C-11FF-4DD3-B886-325F32E1138C}" presName="Child" presStyleLbl="revTx" presStyleIdx="7" presStyleCnt="12" custScaleX="101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E4AEAC2-4698-428E-994B-8DA7FCC26461}" type="pres">
      <dgm:prSet presAssocID="{72848379-0F58-4007-8E41-F4BD2054C709}" presName="sibTrans" presStyleCnt="0"/>
      <dgm:spPr/>
    </dgm:pt>
    <dgm:pt modelId="{D43C08C6-CF34-4B00-9A91-2BD5CC3EEB7C}" type="pres">
      <dgm:prSet presAssocID="{66C3C2EC-95EF-49B4-BBB1-689C510C7FF7}" presName="ParentComposite" presStyleCnt="0"/>
      <dgm:spPr/>
    </dgm:pt>
    <dgm:pt modelId="{C2B031CC-E892-4989-864B-98CD937506F0}" type="pres">
      <dgm:prSet presAssocID="{66C3C2EC-95EF-49B4-BBB1-689C510C7FF7}" presName="Chord" presStyleLbl="bgShp" presStyleIdx="4" presStyleCnt="6"/>
      <dgm:spPr/>
    </dgm:pt>
    <dgm:pt modelId="{32266298-BB09-4397-94E7-24A40469D288}" type="pres">
      <dgm:prSet presAssocID="{66C3C2EC-95EF-49B4-BBB1-689C510C7FF7}" presName="Pie" presStyleLbl="alignNode1" presStyleIdx="4" presStyleCnt="6"/>
      <dgm:spPr/>
    </dgm:pt>
    <dgm:pt modelId="{69A9E3BE-E914-4894-A4A4-33C272B99A11}" type="pres">
      <dgm:prSet presAssocID="{66C3C2EC-95EF-49B4-BBB1-689C510C7FF7}" presName="Parent" presStyleLbl="revTx" presStyleIdx="8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35503CA-D7B6-4010-A86C-595EF4417082}" type="pres">
      <dgm:prSet presAssocID="{2F970FF3-2BA9-4267-87E5-B390FA4CE68F}" presName="negSibTrans" presStyleCnt="0"/>
      <dgm:spPr/>
    </dgm:pt>
    <dgm:pt modelId="{771C9BB7-EEE7-4318-B015-56DAD5426FCE}" type="pres">
      <dgm:prSet presAssocID="{66C3C2EC-95EF-49B4-BBB1-689C510C7FF7}" presName="composite" presStyleCnt="0"/>
      <dgm:spPr/>
    </dgm:pt>
    <dgm:pt modelId="{5E872E61-3988-48CA-9E93-D22BDC4A1B4A}" type="pres">
      <dgm:prSet presAssocID="{66C3C2EC-95EF-49B4-BBB1-689C510C7FF7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0B4186-003B-4EC8-B3DE-DE2FCB1EAF67}" type="pres">
      <dgm:prSet presAssocID="{5F6C1084-CF97-4F88-B872-33CB77D3C793}" presName="sibTrans" presStyleCnt="0"/>
      <dgm:spPr/>
    </dgm:pt>
    <dgm:pt modelId="{E631E59A-F6AC-4364-A1E6-C0C5EFB5321C}" type="pres">
      <dgm:prSet presAssocID="{941C13C0-F4FC-467B-B64A-BCEFD2FB0E65}" presName="ParentComposite" presStyleCnt="0"/>
      <dgm:spPr/>
    </dgm:pt>
    <dgm:pt modelId="{3B37645A-2117-422E-AA30-B62269C998D6}" type="pres">
      <dgm:prSet presAssocID="{941C13C0-F4FC-467B-B64A-BCEFD2FB0E65}" presName="Chord" presStyleLbl="bgShp" presStyleIdx="5" presStyleCnt="6"/>
      <dgm:spPr/>
    </dgm:pt>
    <dgm:pt modelId="{F1AED0E8-B315-4171-99CF-9BF11D56BB38}" type="pres">
      <dgm:prSet presAssocID="{941C13C0-F4FC-467B-B64A-BCEFD2FB0E65}" presName="Pie" presStyleLbl="alignNode1" presStyleIdx="5" presStyleCnt="6"/>
      <dgm:spPr/>
    </dgm:pt>
    <dgm:pt modelId="{FEF3F932-E53A-4C18-A497-F79DF708EC4D}" type="pres">
      <dgm:prSet presAssocID="{941C13C0-F4FC-467B-B64A-BCEFD2FB0E65}" presName="Parent" presStyleLbl="revTx" presStyleIdx="1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58FCC1B-5653-474F-BCDD-72FF187697DB}" type="pres">
      <dgm:prSet presAssocID="{81627122-DB5F-4DE0-B4A4-9B390721E45E}" presName="negSibTrans" presStyleCnt="0"/>
      <dgm:spPr/>
    </dgm:pt>
    <dgm:pt modelId="{9DAC0D4F-A3CE-4726-A024-EEFEB0D3CED0}" type="pres">
      <dgm:prSet presAssocID="{941C13C0-F4FC-467B-B64A-BCEFD2FB0E65}" presName="composite" presStyleCnt="0"/>
      <dgm:spPr/>
    </dgm:pt>
    <dgm:pt modelId="{1A6A1589-2C34-421B-BEA0-B9AA7B3BB609}" type="pres">
      <dgm:prSet presAssocID="{941C13C0-F4FC-467B-B64A-BCEFD2FB0E65}" presName="Child" presStyleLbl="revTx" presStyleIdx="11" presStyleCnt="12" custScaleX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96794D9-7FD0-4CB6-AA25-7C4991FB7B04}" srcId="{001A7A20-102A-4AC6-8ED6-BE49839BE9C7}" destId="{CD7B3145-8724-4358-9293-4D8D49C85D71}" srcOrd="2" destOrd="0" parTransId="{DDB13838-8CD6-4D35-A493-8005F4E56AAA}" sibTransId="{8AFC878B-4E6B-4C27-BF08-812339659598}"/>
    <dgm:cxn modelId="{548FC3A5-3FA4-42B0-9E4D-E60545E57E0A}" srcId="{941C13C0-F4FC-467B-B64A-BCEFD2FB0E65}" destId="{73F5A152-D26B-40D5-84EA-18158321DF26}" srcOrd="0" destOrd="0" parTransId="{16ECB38A-7A61-4050-B28E-96D4FD06F951}" sibTransId="{81627122-DB5F-4DE0-B4A4-9B390721E45E}"/>
    <dgm:cxn modelId="{722587FA-E04B-4815-BDA9-3FCD5E912A98}" type="presOf" srcId="{2BCD12AE-B301-47B5-B1E5-0A4AF1410BC6}" destId="{E0795B10-969B-476B-8D81-692E9BE7D989}" srcOrd="0" destOrd="0" presId="urn:microsoft.com/office/officeart/2009/3/layout/PieProcess"/>
    <dgm:cxn modelId="{6DFFBD1D-CCE9-4BD3-B031-1C3C22FC4938}" srcId="{81DE624C-11FF-4DD3-B886-325F32E1138C}" destId="{1319A303-40F6-4B6A-9096-2E80E0EF9A43}" srcOrd="0" destOrd="0" parTransId="{F83C9EDF-2065-44A9-8EBA-54BD98C7A52B}" sibTransId="{5CD771BB-BE44-4832-BCBE-B72CCA1DAF68}"/>
    <dgm:cxn modelId="{8D06BDE5-6EF0-4E90-9507-4DF4547FADCB}" srcId="{001A7A20-102A-4AC6-8ED6-BE49839BE9C7}" destId="{2A7D4DB6-2233-4A5D-9FEE-E4EFF806DECC}" srcOrd="0" destOrd="0" parTransId="{3A60830D-7FC6-4B2B-B06C-85FA6B1C5C25}" sibTransId="{AD76E4B0-05DA-4ECA-9C91-839B7B6267AC}"/>
    <dgm:cxn modelId="{6333B3A7-F4D9-4E51-A4F3-824AE3D1A146}" type="presOf" srcId="{73F5A152-D26B-40D5-84EA-18158321DF26}" destId="{1A6A1589-2C34-421B-BEA0-B9AA7B3BB609}" srcOrd="0" destOrd="0" presId="urn:microsoft.com/office/officeart/2009/3/layout/PieProcess"/>
    <dgm:cxn modelId="{F155FB95-9354-4030-930C-1CB49E60C21D}" type="presOf" srcId="{2A7D4DB6-2233-4A5D-9FEE-E4EFF806DECC}" destId="{638EE026-EFA3-406A-AA15-047AE86FA23D}" srcOrd="0" destOrd="0" presId="urn:microsoft.com/office/officeart/2009/3/layout/PieProcess"/>
    <dgm:cxn modelId="{1501276B-5882-4B59-824C-39F7E0735EF1}" srcId="{001A7A20-102A-4AC6-8ED6-BE49839BE9C7}" destId="{543FE774-0148-44DA-A0C3-BD2F1662485E}" srcOrd="1" destOrd="0" parTransId="{4F9DCA75-959F-4923-9133-18A1890437AB}" sibTransId="{D6DECA5B-46F8-4401-BB06-080153B74431}"/>
    <dgm:cxn modelId="{25EC19B7-42DD-474F-A3E0-75ECD8E699F3}" type="presOf" srcId="{001A7A20-102A-4AC6-8ED6-BE49839BE9C7}" destId="{FDC91830-297B-4F2D-88BE-DB9107B76EE4}" srcOrd="0" destOrd="0" presId="urn:microsoft.com/office/officeart/2009/3/layout/PieProcess"/>
    <dgm:cxn modelId="{424ABF27-0745-42EC-BB0E-E647B2CCBFAA}" srcId="{001A7A20-102A-4AC6-8ED6-BE49839BE9C7}" destId="{81DE624C-11FF-4DD3-B886-325F32E1138C}" srcOrd="3" destOrd="0" parTransId="{0CB001B7-583A-4089-B446-E379A9E3C4FC}" sibTransId="{72848379-0F58-4007-8E41-F4BD2054C709}"/>
    <dgm:cxn modelId="{73B479EA-D6BB-4077-91DE-85F009E8FCD2}" type="presOf" srcId="{35D0035F-1F53-4D70-8B35-336C28693655}" destId="{5E872E61-3988-48CA-9E93-D22BDC4A1B4A}" srcOrd="0" destOrd="0" presId="urn:microsoft.com/office/officeart/2009/3/layout/PieProcess"/>
    <dgm:cxn modelId="{8A0E88AC-50C9-4AB9-B3AE-A998D61581B0}" srcId="{001A7A20-102A-4AC6-8ED6-BE49839BE9C7}" destId="{66C3C2EC-95EF-49B4-BBB1-689C510C7FF7}" srcOrd="4" destOrd="0" parTransId="{9260146D-3AD7-4D09-90F3-EFAB02EED3D3}" sibTransId="{5F6C1084-CF97-4F88-B872-33CB77D3C793}"/>
    <dgm:cxn modelId="{4F6553A4-ABD3-4D0C-8D2D-71919F959BEF}" type="presOf" srcId="{81DE624C-11FF-4DD3-B886-325F32E1138C}" destId="{169CD564-7550-43E6-B4CC-CE72C262DB20}" srcOrd="0" destOrd="0" presId="urn:microsoft.com/office/officeart/2009/3/layout/PieProcess"/>
    <dgm:cxn modelId="{90DC0112-C90E-4A73-87A7-9A3673C6A91F}" srcId="{543FE774-0148-44DA-A0C3-BD2F1662485E}" destId="{EF2707CE-8981-41B4-9C75-0E4990A7429A}" srcOrd="0" destOrd="0" parTransId="{BC6BE73B-FEAE-41E1-9F6A-547B44012C7D}" sibTransId="{DE02588E-03FA-46F7-A046-D5C63C0DDB42}"/>
    <dgm:cxn modelId="{D6C97EA6-F30F-499C-9E44-801D3D11958D}" type="presOf" srcId="{66C3C2EC-95EF-49B4-BBB1-689C510C7FF7}" destId="{69A9E3BE-E914-4894-A4A4-33C272B99A11}" srcOrd="0" destOrd="0" presId="urn:microsoft.com/office/officeart/2009/3/layout/PieProcess"/>
    <dgm:cxn modelId="{14B66B72-45A4-4096-AC41-CDAA590DD731}" type="presOf" srcId="{C7173483-3514-4EC5-8404-1336D0662ABA}" destId="{BF719707-ED57-43DE-9C7D-9CDD74B2BD01}" srcOrd="0" destOrd="0" presId="urn:microsoft.com/office/officeart/2009/3/layout/PieProcess"/>
    <dgm:cxn modelId="{6588C414-C0DF-449D-9558-E827064546BD}" type="presOf" srcId="{543FE774-0148-44DA-A0C3-BD2F1662485E}" destId="{CEB6AE43-B853-4452-94AF-6EEDFC1F0014}" srcOrd="0" destOrd="0" presId="urn:microsoft.com/office/officeart/2009/3/layout/PieProcess"/>
    <dgm:cxn modelId="{AC48A29D-3DA8-4C91-A585-DFC3249F8A48}" type="presOf" srcId="{CD7B3145-8724-4358-9293-4D8D49C85D71}" destId="{1FE9A23F-3E52-4126-A9C4-51ADBFC2843D}" srcOrd="0" destOrd="0" presId="urn:microsoft.com/office/officeart/2009/3/layout/PieProcess"/>
    <dgm:cxn modelId="{5C9D9D6E-971B-46FF-BDF5-0B50F7E27474}" type="presOf" srcId="{941C13C0-F4FC-467B-B64A-BCEFD2FB0E65}" destId="{FEF3F932-E53A-4C18-A497-F79DF708EC4D}" srcOrd="0" destOrd="0" presId="urn:microsoft.com/office/officeart/2009/3/layout/PieProcess"/>
    <dgm:cxn modelId="{73A09A8A-EA85-4068-BBA5-C3486ADE2A73}" srcId="{66C3C2EC-95EF-49B4-BBB1-689C510C7FF7}" destId="{35D0035F-1F53-4D70-8B35-336C28693655}" srcOrd="0" destOrd="0" parTransId="{62ACF231-D195-4040-A1D1-15DCDD9744D5}" sibTransId="{2F970FF3-2BA9-4267-87E5-B390FA4CE68F}"/>
    <dgm:cxn modelId="{F5E43E6A-405E-4C85-B25A-521EB6330786}" srcId="{001A7A20-102A-4AC6-8ED6-BE49839BE9C7}" destId="{941C13C0-F4FC-467B-B64A-BCEFD2FB0E65}" srcOrd="5" destOrd="0" parTransId="{28E7E75C-CF0E-4D41-A902-6E2D47E64934}" sibTransId="{289595AF-80FF-44CB-A07E-61FF6FC9376C}"/>
    <dgm:cxn modelId="{3791A49A-EC1A-448B-A62C-DF962CB8D45C}" srcId="{CD7B3145-8724-4358-9293-4D8D49C85D71}" destId="{C7173483-3514-4EC5-8404-1336D0662ABA}" srcOrd="0" destOrd="0" parTransId="{4042F254-1B05-4571-81A9-CABCC04C8218}" sibTransId="{7EC05CE8-5AAA-4375-AE0E-0B24BBD07A32}"/>
    <dgm:cxn modelId="{0314931B-B002-48D0-8C3F-DF2B11BE3CAA}" type="presOf" srcId="{EF2707CE-8981-41B4-9C75-0E4990A7429A}" destId="{124BAA20-D2CB-4880-BB76-E5F2F6E9802A}" srcOrd="0" destOrd="0" presId="urn:microsoft.com/office/officeart/2009/3/layout/PieProcess"/>
    <dgm:cxn modelId="{826CEBBB-16A8-4208-9899-A983238572DD}" srcId="{2A7D4DB6-2233-4A5D-9FEE-E4EFF806DECC}" destId="{2BCD12AE-B301-47B5-B1E5-0A4AF1410BC6}" srcOrd="0" destOrd="0" parTransId="{7373D6A2-6DE8-4C11-A4A9-6642B65525A5}" sibTransId="{973DD6A7-C1F4-44C8-9FF0-0E5C53458B35}"/>
    <dgm:cxn modelId="{9A44D13D-108B-4B49-8F7B-3C16027C22BB}" type="presOf" srcId="{1319A303-40F6-4B6A-9096-2E80E0EF9A43}" destId="{7E17F42D-18D9-4E41-9F65-F68842A36A01}" srcOrd="0" destOrd="0" presId="urn:microsoft.com/office/officeart/2009/3/layout/PieProcess"/>
    <dgm:cxn modelId="{63E169CA-7450-4BCA-AC58-D28D78CC65BE}" type="presParOf" srcId="{FDC91830-297B-4F2D-88BE-DB9107B76EE4}" destId="{5C89D88A-19CC-42B1-B344-013375EF143F}" srcOrd="0" destOrd="0" presId="urn:microsoft.com/office/officeart/2009/3/layout/PieProcess"/>
    <dgm:cxn modelId="{0C135155-F99C-4E62-9793-36BA83747825}" type="presParOf" srcId="{5C89D88A-19CC-42B1-B344-013375EF143F}" destId="{5716D8CE-0FDA-4377-A229-4A78B5CC8340}" srcOrd="0" destOrd="0" presId="urn:microsoft.com/office/officeart/2009/3/layout/PieProcess"/>
    <dgm:cxn modelId="{9F8F2C9C-0167-473D-8CFC-50F02C96D844}" type="presParOf" srcId="{5C89D88A-19CC-42B1-B344-013375EF143F}" destId="{3E22F3DA-31E9-4212-B03B-DC653622C1AA}" srcOrd="1" destOrd="0" presId="urn:microsoft.com/office/officeart/2009/3/layout/PieProcess"/>
    <dgm:cxn modelId="{542E47F6-09E4-4961-92C6-2D9425E11B94}" type="presParOf" srcId="{5C89D88A-19CC-42B1-B344-013375EF143F}" destId="{638EE026-EFA3-406A-AA15-047AE86FA23D}" srcOrd="2" destOrd="0" presId="urn:microsoft.com/office/officeart/2009/3/layout/PieProcess"/>
    <dgm:cxn modelId="{72CA5170-4324-44CD-B304-778F1392DB3E}" type="presParOf" srcId="{FDC91830-297B-4F2D-88BE-DB9107B76EE4}" destId="{54B26E31-B9A3-4394-BC28-477E427AE7FF}" srcOrd="1" destOrd="0" presId="urn:microsoft.com/office/officeart/2009/3/layout/PieProcess"/>
    <dgm:cxn modelId="{F5F8FC7F-8E06-4DAA-A7E7-1ECA139ACBF8}" type="presParOf" srcId="{FDC91830-297B-4F2D-88BE-DB9107B76EE4}" destId="{68588055-5CC9-4AE5-A465-F6D3B0623C29}" srcOrd="2" destOrd="0" presId="urn:microsoft.com/office/officeart/2009/3/layout/PieProcess"/>
    <dgm:cxn modelId="{EFE57338-1C6E-4ED1-B3F5-7AEE4E92A3D2}" type="presParOf" srcId="{68588055-5CC9-4AE5-A465-F6D3B0623C29}" destId="{E0795B10-969B-476B-8D81-692E9BE7D989}" srcOrd="0" destOrd="0" presId="urn:microsoft.com/office/officeart/2009/3/layout/PieProcess"/>
    <dgm:cxn modelId="{8E18BE93-0416-438A-BCDB-0030FE1B7E12}" type="presParOf" srcId="{FDC91830-297B-4F2D-88BE-DB9107B76EE4}" destId="{FC1C45DB-C280-4AE9-83D1-78BCA2F97D93}" srcOrd="3" destOrd="0" presId="urn:microsoft.com/office/officeart/2009/3/layout/PieProcess"/>
    <dgm:cxn modelId="{22662962-1B18-4D3D-9D72-C8A9CF92ECC3}" type="presParOf" srcId="{FDC91830-297B-4F2D-88BE-DB9107B76EE4}" destId="{7E4B0289-9C4E-439F-99D1-F14FE8E67BF9}" srcOrd="4" destOrd="0" presId="urn:microsoft.com/office/officeart/2009/3/layout/PieProcess"/>
    <dgm:cxn modelId="{19E81121-7A08-44B1-A554-7BB3983E4F13}" type="presParOf" srcId="{7E4B0289-9C4E-439F-99D1-F14FE8E67BF9}" destId="{49991150-AA92-4836-9D87-2B8895DA5D1E}" srcOrd="0" destOrd="0" presId="urn:microsoft.com/office/officeart/2009/3/layout/PieProcess"/>
    <dgm:cxn modelId="{F8C6B93D-D4E9-4CEE-A482-95A503863B31}" type="presParOf" srcId="{7E4B0289-9C4E-439F-99D1-F14FE8E67BF9}" destId="{64982EE1-BA7D-4628-B44C-916BC58F468C}" srcOrd="1" destOrd="0" presId="urn:microsoft.com/office/officeart/2009/3/layout/PieProcess"/>
    <dgm:cxn modelId="{4B5123E2-AC09-4CE9-9E08-4BCBBA7C101D}" type="presParOf" srcId="{7E4B0289-9C4E-439F-99D1-F14FE8E67BF9}" destId="{CEB6AE43-B853-4452-94AF-6EEDFC1F0014}" srcOrd="2" destOrd="0" presId="urn:microsoft.com/office/officeart/2009/3/layout/PieProcess"/>
    <dgm:cxn modelId="{16B2BA3B-0F28-45A1-B87E-88219968C073}" type="presParOf" srcId="{FDC91830-297B-4F2D-88BE-DB9107B76EE4}" destId="{9EE91376-C417-42FA-B856-7E75B066DB74}" srcOrd="5" destOrd="0" presId="urn:microsoft.com/office/officeart/2009/3/layout/PieProcess"/>
    <dgm:cxn modelId="{BC6F2D57-8F96-41B4-A9F7-E465F23868CA}" type="presParOf" srcId="{FDC91830-297B-4F2D-88BE-DB9107B76EE4}" destId="{867B33EA-C054-4666-8301-4897DD1CD96F}" srcOrd="6" destOrd="0" presId="urn:microsoft.com/office/officeart/2009/3/layout/PieProcess"/>
    <dgm:cxn modelId="{CE75597E-657E-429B-B85F-9463EE06424A}" type="presParOf" srcId="{867B33EA-C054-4666-8301-4897DD1CD96F}" destId="{124BAA20-D2CB-4880-BB76-E5F2F6E9802A}" srcOrd="0" destOrd="0" presId="urn:microsoft.com/office/officeart/2009/3/layout/PieProcess"/>
    <dgm:cxn modelId="{88EA4203-8A28-417F-9F65-883EB91DA6AE}" type="presParOf" srcId="{FDC91830-297B-4F2D-88BE-DB9107B76EE4}" destId="{B81CCA75-76D3-4192-A79B-DCD17DCAFDB3}" srcOrd="7" destOrd="0" presId="urn:microsoft.com/office/officeart/2009/3/layout/PieProcess"/>
    <dgm:cxn modelId="{D945F7C2-628A-405F-96D8-A0F239E392B5}" type="presParOf" srcId="{FDC91830-297B-4F2D-88BE-DB9107B76EE4}" destId="{010DAA94-C071-47F0-B948-270B60784A57}" srcOrd="8" destOrd="0" presId="urn:microsoft.com/office/officeart/2009/3/layout/PieProcess"/>
    <dgm:cxn modelId="{B871F120-9D93-48A1-9C2B-F098358D1EA5}" type="presParOf" srcId="{010DAA94-C071-47F0-B948-270B60784A57}" destId="{64CFF6D7-88AF-46B7-AABE-3D0595E6DBA0}" srcOrd="0" destOrd="0" presId="urn:microsoft.com/office/officeart/2009/3/layout/PieProcess"/>
    <dgm:cxn modelId="{106332A0-7F24-43CA-83ED-4A5EA2249927}" type="presParOf" srcId="{010DAA94-C071-47F0-B948-270B60784A57}" destId="{A1F66EDC-86CC-4C58-AFCC-339E463B16BE}" srcOrd="1" destOrd="0" presId="urn:microsoft.com/office/officeart/2009/3/layout/PieProcess"/>
    <dgm:cxn modelId="{97058BF4-0B1B-4229-9B22-DBD060FF24A2}" type="presParOf" srcId="{010DAA94-C071-47F0-B948-270B60784A57}" destId="{1FE9A23F-3E52-4126-A9C4-51ADBFC2843D}" srcOrd="2" destOrd="0" presId="urn:microsoft.com/office/officeart/2009/3/layout/PieProcess"/>
    <dgm:cxn modelId="{E97731C7-70DF-404A-AB92-60D5ED22A9AE}" type="presParOf" srcId="{FDC91830-297B-4F2D-88BE-DB9107B76EE4}" destId="{AA37973B-ED0F-44EC-B164-1B5E87BC64A2}" srcOrd="9" destOrd="0" presId="urn:microsoft.com/office/officeart/2009/3/layout/PieProcess"/>
    <dgm:cxn modelId="{9EC746CC-536F-45A6-83EB-D5143EF6D448}" type="presParOf" srcId="{FDC91830-297B-4F2D-88BE-DB9107B76EE4}" destId="{81E80567-FAC7-4486-8AA0-35BDBF26844A}" srcOrd="10" destOrd="0" presId="urn:microsoft.com/office/officeart/2009/3/layout/PieProcess"/>
    <dgm:cxn modelId="{0E4816A2-E763-464F-B0D9-305F0B843099}" type="presParOf" srcId="{81E80567-FAC7-4486-8AA0-35BDBF26844A}" destId="{BF719707-ED57-43DE-9C7D-9CDD74B2BD01}" srcOrd="0" destOrd="0" presId="urn:microsoft.com/office/officeart/2009/3/layout/PieProcess"/>
    <dgm:cxn modelId="{54216DB1-13A9-4A51-A1CC-1D745A6FFF0B}" type="presParOf" srcId="{FDC91830-297B-4F2D-88BE-DB9107B76EE4}" destId="{9E930D55-6B98-411F-8305-1E38E4CF4940}" srcOrd="11" destOrd="0" presId="urn:microsoft.com/office/officeart/2009/3/layout/PieProcess"/>
    <dgm:cxn modelId="{4D36271B-EDB3-402C-B399-3E9F2B4BB2AC}" type="presParOf" srcId="{FDC91830-297B-4F2D-88BE-DB9107B76EE4}" destId="{C36BF034-2506-4198-B75D-09AEC19174E0}" srcOrd="12" destOrd="0" presId="urn:microsoft.com/office/officeart/2009/3/layout/PieProcess"/>
    <dgm:cxn modelId="{7DA04901-4F72-4D71-AFF4-054E4F9E59A0}" type="presParOf" srcId="{C36BF034-2506-4198-B75D-09AEC19174E0}" destId="{223BAAD1-4585-4904-ABC4-4D1C0989A089}" srcOrd="0" destOrd="0" presId="urn:microsoft.com/office/officeart/2009/3/layout/PieProcess"/>
    <dgm:cxn modelId="{6913DD3C-5664-445E-B353-0C09D6A1D0EB}" type="presParOf" srcId="{C36BF034-2506-4198-B75D-09AEC19174E0}" destId="{7D40712B-642D-45D3-A20E-0D35847458B7}" srcOrd="1" destOrd="0" presId="urn:microsoft.com/office/officeart/2009/3/layout/PieProcess"/>
    <dgm:cxn modelId="{97629E6F-39F0-426D-8095-44F323E037A4}" type="presParOf" srcId="{C36BF034-2506-4198-B75D-09AEC19174E0}" destId="{169CD564-7550-43E6-B4CC-CE72C262DB20}" srcOrd="2" destOrd="0" presId="urn:microsoft.com/office/officeart/2009/3/layout/PieProcess"/>
    <dgm:cxn modelId="{E72A9DBD-963B-47EC-9C02-AE7242937E62}" type="presParOf" srcId="{FDC91830-297B-4F2D-88BE-DB9107B76EE4}" destId="{31ADB711-0F14-4E9C-A69E-CA1817A0D391}" srcOrd="13" destOrd="0" presId="urn:microsoft.com/office/officeart/2009/3/layout/PieProcess"/>
    <dgm:cxn modelId="{043D0E76-B7AB-4A76-A9D7-C1A9877B13A3}" type="presParOf" srcId="{FDC91830-297B-4F2D-88BE-DB9107B76EE4}" destId="{053214F5-0C57-40C7-8788-4B0739F1C571}" srcOrd="14" destOrd="0" presId="urn:microsoft.com/office/officeart/2009/3/layout/PieProcess"/>
    <dgm:cxn modelId="{5BEE9D58-CBC5-48ED-8C38-B3A291F73EDA}" type="presParOf" srcId="{053214F5-0C57-40C7-8788-4B0739F1C571}" destId="{7E17F42D-18D9-4E41-9F65-F68842A36A01}" srcOrd="0" destOrd="0" presId="urn:microsoft.com/office/officeart/2009/3/layout/PieProcess"/>
    <dgm:cxn modelId="{4F24D292-669C-46A1-B52F-70FDF9301FC6}" type="presParOf" srcId="{FDC91830-297B-4F2D-88BE-DB9107B76EE4}" destId="{9E4AEAC2-4698-428E-994B-8DA7FCC26461}" srcOrd="15" destOrd="0" presId="urn:microsoft.com/office/officeart/2009/3/layout/PieProcess"/>
    <dgm:cxn modelId="{A5628A96-283B-4BE1-8836-93EC0A137B41}" type="presParOf" srcId="{FDC91830-297B-4F2D-88BE-DB9107B76EE4}" destId="{D43C08C6-CF34-4B00-9A91-2BD5CC3EEB7C}" srcOrd="16" destOrd="0" presId="urn:microsoft.com/office/officeart/2009/3/layout/PieProcess"/>
    <dgm:cxn modelId="{E26858D9-D530-4149-B32A-DA636D146820}" type="presParOf" srcId="{D43C08C6-CF34-4B00-9A91-2BD5CC3EEB7C}" destId="{C2B031CC-E892-4989-864B-98CD937506F0}" srcOrd="0" destOrd="0" presId="urn:microsoft.com/office/officeart/2009/3/layout/PieProcess"/>
    <dgm:cxn modelId="{B8E30007-B205-4F1A-A4F9-FFF902E24C62}" type="presParOf" srcId="{D43C08C6-CF34-4B00-9A91-2BD5CC3EEB7C}" destId="{32266298-BB09-4397-94E7-24A40469D288}" srcOrd="1" destOrd="0" presId="urn:microsoft.com/office/officeart/2009/3/layout/PieProcess"/>
    <dgm:cxn modelId="{0409F645-7D5E-4A3A-A5C2-D331B3FF74C6}" type="presParOf" srcId="{D43C08C6-CF34-4B00-9A91-2BD5CC3EEB7C}" destId="{69A9E3BE-E914-4894-A4A4-33C272B99A11}" srcOrd="2" destOrd="0" presId="urn:microsoft.com/office/officeart/2009/3/layout/PieProcess"/>
    <dgm:cxn modelId="{F549D4EB-993E-43A5-AFEE-5669625D05DB}" type="presParOf" srcId="{FDC91830-297B-4F2D-88BE-DB9107B76EE4}" destId="{835503CA-D7B6-4010-A86C-595EF4417082}" srcOrd="17" destOrd="0" presId="urn:microsoft.com/office/officeart/2009/3/layout/PieProcess"/>
    <dgm:cxn modelId="{B4424B1D-9464-4638-870C-26802480506E}" type="presParOf" srcId="{FDC91830-297B-4F2D-88BE-DB9107B76EE4}" destId="{771C9BB7-EEE7-4318-B015-56DAD5426FCE}" srcOrd="18" destOrd="0" presId="urn:microsoft.com/office/officeart/2009/3/layout/PieProcess"/>
    <dgm:cxn modelId="{DC6C0F5F-8CDC-4422-89DC-94CB58210E45}" type="presParOf" srcId="{771C9BB7-EEE7-4318-B015-56DAD5426FCE}" destId="{5E872E61-3988-48CA-9E93-D22BDC4A1B4A}" srcOrd="0" destOrd="0" presId="urn:microsoft.com/office/officeart/2009/3/layout/PieProcess"/>
    <dgm:cxn modelId="{E38C181E-0DC2-401C-A6DA-7661C51E9AC2}" type="presParOf" srcId="{FDC91830-297B-4F2D-88BE-DB9107B76EE4}" destId="{FF0B4186-003B-4EC8-B3DE-DE2FCB1EAF67}" srcOrd="19" destOrd="0" presId="urn:microsoft.com/office/officeart/2009/3/layout/PieProcess"/>
    <dgm:cxn modelId="{F2B79BF8-4EA2-4465-9C5E-ACDBCC9C667C}" type="presParOf" srcId="{FDC91830-297B-4F2D-88BE-DB9107B76EE4}" destId="{E631E59A-F6AC-4364-A1E6-C0C5EFB5321C}" srcOrd="20" destOrd="0" presId="urn:microsoft.com/office/officeart/2009/3/layout/PieProcess"/>
    <dgm:cxn modelId="{B2F7000C-5BD4-4F5B-BBD9-F336FA3F4FCA}" type="presParOf" srcId="{E631E59A-F6AC-4364-A1E6-C0C5EFB5321C}" destId="{3B37645A-2117-422E-AA30-B62269C998D6}" srcOrd="0" destOrd="0" presId="urn:microsoft.com/office/officeart/2009/3/layout/PieProcess"/>
    <dgm:cxn modelId="{F2DC2BA4-9C5C-4BFB-A636-983829AF9020}" type="presParOf" srcId="{E631E59A-F6AC-4364-A1E6-C0C5EFB5321C}" destId="{F1AED0E8-B315-4171-99CF-9BF11D56BB38}" srcOrd="1" destOrd="0" presId="urn:microsoft.com/office/officeart/2009/3/layout/PieProcess"/>
    <dgm:cxn modelId="{F80BC1D4-79C3-445F-B6EF-5512D9F1B4FF}" type="presParOf" srcId="{E631E59A-F6AC-4364-A1E6-C0C5EFB5321C}" destId="{FEF3F932-E53A-4C18-A497-F79DF708EC4D}" srcOrd="2" destOrd="0" presId="urn:microsoft.com/office/officeart/2009/3/layout/PieProcess"/>
    <dgm:cxn modelId="{999B7727-AD36-4A6B-9E5D-67225C8990C8}" type="presParOf" srcId="{FDC91830-297B-4F2D-88BE-DB9107B76EE4}" destId="{858FCC1B-5653-474F-BCDD-72FF187697DB}" srcOrd="21" destOrd="0" presId="urn:microsoft.com/office/officeart/2009/3/layout/PieProcess"/>
    <dgm:cxn modelId="{D8464098-C160-4E3C-9976-91B58E0537CE}" type="presParOf" srcId="{FDC91830-297B-4F2D-88BE-DB9107B76EE4}" destId="{9DAC0D4F-A3CE-4726-A024-EEFEB0D3CED0}" srcOrd="22" destOrd="0" presId="urn:microsoft.com/office/officeart/2009/3/layout/PieProcess"/>
    <dgm:cxn modelId="{384D61E7-69F2-4DFB-8960-131C62B4E850}" type="presParOf" srcId="{9DAC0D4F-A3CE-4726-A024-EEFEB0D3CED0}" destId="{1A6A1589-2C34-421B-BEA0-B9AA7B3BB60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B3A7-5412-48C0-9A33-E18282B68F0D}">
      <dsp:nvSpPr>
        <dsp:cNvPr id="0" name=""/>
        <dsp:cNvSpPr/>
      </dsp:nvSpPr>
      <dsp:spPr>
        <a:xfrm>
          <a:off x="0" y="0"/>
          <a:ext cx="34629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1B0CF9-56F1-430D-B72F-FBA0EFED978D}">
      <dsp:nvSpPr>
        <dsp:cNvPr id="0" name=""/>
        <dsp:cNvSpPr/>
      </dsp:nvSpPr>
      <dsp:spPr>
        <a:xfrm>
          <a:off x="0" y="0"/>
          <a:ext cx="3462919" cy="107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Child and Adolescent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Psychiatrist</a:t>
          </a:r>
          <a:endParaRPr lang="en-GB" sz="1700" kern="1200" noProof="0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0" y="0"/>
        <a:ext cx="3462919" cy="1074576"/>
      </dsp:txXfrm>
    </dsp:sp>
    <dsp:sp modelId="{F466CC40-DC1B-4EE4-AC35-E9292590A41C}">
      <dsp:nvSpPr>
        <dsp:cNvPr id="0" name=""/>
        <dsp:cNvSpPr/>
      </dsp:nvSpPr>
      <dsp:spPr>
        <a:xfrm>
          <a:off x="0" y="1074576"/>
          <a:ext cx="34629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4886"/>
                <a:satOff val="6099"/>
                <a:lumOff val="171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86"/>
                <a:satOff val="6099"/>
                <a:lumOff val="171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86"/>
                <a:satOff val="6099"/>
                <a:lumOff val="171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4886"/>
              <a:satOff val="6099"/>
              <a:lumOff val="171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BB1E5A-4B86-4B84-B852-367FA059E605}">
      <dsp:nvSpPr>
        <dsp:cNvPr id="0" name=""/>
        <dsp:cNvSpPr/>
      </dsp:nvSpPr>
      <dsp:spPr>
        <a:xfrm>
          <a:off x="0" y="1074576"/>
          <a:ext cx="3462919" cy="107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Cofounder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precursor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IACAPAP in 1937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together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with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French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pioneer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in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child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psychiatry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Georges Heuyer</a:t>
          </a:r>
          <a:endParaRPr lang="nb-NO" sz="1700" kern="1200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0" y="1074576"/>
        <a:ext cx="3462919" cy="1074576"/>
      </dsp:txXfrm>
    </dsp:sp>
    <dsp:sp modelId="{D1F23A39-EF08-43E8-BF61-0CAF7913E0B9}">
      <dsp:nvSpPr>
        <dsp:cNvPr id="0" name=""/>
        <dsp:cNvSpPr/>
      </dsp:nvSpPr>
      <dsp:spPr>
        <a:xfrm>
          <a:off x="0" y="2149153"/>
          <a:ext cx="34629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29773"/>
                <a:satOff val="12199"/>
                <a:lumOff val="34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73"/>
                <a:satOff val="12199"/>
                <a:lumOff val="34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73"/>
                <a:satOff val="12199"/>
                <a:lumOff val="34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9773"/>
              <a:satOff val="12199"/>
              <a:lumOff val="3437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14ACFC-C8F0-4D4C-B39A-F6E3C7B1C271}">
      <dsp:nvSpPr>
        <dsp:cNvPr id="0" name=""/>
        <dsp:cNvSpPr/>
      </dsp:nvSpPr>
      <dsp:spPr>
        <a:xfrm>
          <a:off x="0" y="2149153"/>
          <a:ext cx="3462919" cy="107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Established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nb-NO" sz="1700" kern="1200" dirty="0" err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Nic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Waals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Institute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(NWI) in 1953</a:t>
          </a:r>
          <a:endParaRPr lang="nb-NO" sz="1700" kern="1200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0" y="2149153"/>
        <a:ext cx="3462919" cy="1074576"/>
      </dsp:txXfrm>
    </dsp:sp>
    <dsp:sp modelId="{C1A56104-A515-4F14-8CFA-2E20DDD3DECC}">
      <dsp:nvSpPr>
        <dsp:cNvPr id="0" name=""/>
        <dsp:cNvSpPr/>
      </dsp:nvSpPr>
      <dsp:spPr>
        <a:xfrm>
          <a:off x="0" y="3223730"/>
          <a:ext cx="34629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4886"/>
                <a:satOff val="6099"/>
                <a:lumOff val="171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86"/>
                <a:satOff val="6099"/>
                <a:lumOff val="171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86"/>
                <a:satOff val="6099"/>
                <a:lumOff val="171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4886"/>
              <a:satOff val="6099"/>
              <a:lumOff val="171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1ABEA-9CAE-4F02-985D-F91AFDD6D1C5}">
      <dsp:nvSpPr>
        <dsp:cNvPr id="0" name=""/>
        <dsp:cNvSpPr/>
      </dsp:nvSpPr>
      <dsp:spPr>
        <a:xfrm>
          <a:off x="0" y="3223730"/>
          <a:ext cx="3462919" cy="107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Since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2004 NWI part </a:t>
          </a:r>
          <a:r>
            <a:rPr lang="en-GB" sz="1700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sz="1700" kern="120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rPr>
            <a:t> Lovisenberg Diakonal Hospital</a:t>
          </a:r>
          <a:endParaRPr lang="nb-NO" sz="1700" kern="1200" dirty="0">
            <a:ln>
              <a:noFill/>
            </a:ln>
            <a:solidFill>
              <a:schemeClr val="accent1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0" y="3223730"/>
        <a:ext cx="3462919" cy="107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6D8CE-0FDA-4377-A229-4A78B5CC8340}">
      <dsp:nvSpPr>
        <dsp:cNvPr id="0" name=""/>
        <dsp:cNvSpPr/>
      </dsp:nvSpPr>
      <dsp:spPr>
        <a:xfrm>
          <a:off x="3345" y="989455"/>
          <a:ext cx="444292" cy="44429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2F3DA-31E9-4212-B03B-DC653622C1AA}">
      <dsp:nvSpPr>
        <dsp:cNvPr id="0" name=""/>
        <dsp:cNvSpPr/>
      </dsp:nvSpPr>
      <dsp:spPr>
        <a:xfrm>
          <a:off x="47774" y="1033885"/>
          <a:ext cx="355433" cy="355433"/>
        </a:xfrm>
        <a:prstGeom prst="pie">
          <a:avLst>
            <a:gd name="adj1" fmla="val 14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E026-EFA3-406A-AA15-047AE86FA23D}">
      <dsp:nvSpPr>
        <dsp:cNvPr id="0" name=""/>
        <dsp:cNvSpPr/>
      </dsp:nvSpPr>
      <dsp:spPr>
        <a:xfrm rot="16200000">
          <a:off x="-507590" y="1989113"/>
          <a:ext cx="1288447" cy="2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 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-507590" y="1989113"/>
        <a:ext cx="1288447" cy="266575"/>
      </dsp:txXfrm>
    </dsp:sp>
    <dsp:sp modelId="{E0795B10-969B-476B-8D81-692E9BE7D989}">
      <dsp:nvSpPr>
        <dsp:cNvPr id="0" name=""/>
        <dsp:cNvSpPr/>
      </dsp:nvSpPr>
      <dsp:spPr>
        <a:xfrm>
          <a:off x="314349" y="989455"/>
          <a:ext cx="888584" cy="177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Child and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Adolescent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Mental Health Service (CAMHS)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314349" y="989455"/>
        <a:ext cx="888584" cy="1777169"/>
      </dsp:txXfrm>
    </dsp:sp>
    <dsp:sp modelId="{49991150-AA92-4836-9D87-2B8895DA5D1E}">
      <dsp:nvSpPr>
        <dsp:cNvPr id="0" name=""/>
        <dsp:cNvSpPr/>
      </dsp:nvSpPr>
      <dsp:spPr>
        <a:xfrm>
          <a:off x="1366377" y="989455"/>
          <a:ext cx="444292" cy="44429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82EE1-BA7D-4628-B44C-916BC58F468C}">
      <dsp:nvSpPr>
        <dsp:cNvPr id="0" name=""/>
        <dsp:cNvSpPr/>
      </dsp:nvSpPr>
      <dsp:spPr>
        <a:xfrm>
          <a:off x="1410806" y="1033885"/>
          <a:ext cx="355433" cy="35543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6AE43-B853-4452-94AF-6EEDFC1F0014}">
      <dsp:nvSpPr>
        <dsp:cNvPr id="0" name=""/>
        <dsp:cNvSpPr/>
      </dsp:nvSpPr>
      <dsp:spPr>
        <a:xfrm rot="16200000">
          <a:off x="855441" y="1989113"/>
          <a:ext cx="1288447" cy="2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855441" y="1989113"/>
        <a:ext cx="1288447" cy="266575"/>
      </dsp:txXfrm>
    </dsp:sp>
    <dsp:sp modelId="{124BAA20-D2CB-4880-BB76-E5F2F6E9802A}">
      <dsp:nvSpPr>
        <dsp:cNvPr id="0" name=""/>
        <dsp:cNvSpPr/>
      </dsp:nvSpPr>
      <dsp:spPr>
        <a:xfrm>
          <a:off x="1677382" y="989455"/>
          <a:ext cx="888584" cy="177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Outpatient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clinic</a:t>
          </a:r>
          <a:endParaRPr lang="en-GB" sz="1700" kern="1200" noProof="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1677382" y="989455"/>
        <a:ext cx="888584" cy="1777169"/>
      </dsp:txXfrm>
    </dsp:sp>
    <dsp:sp modelId="{64CFF6D7-88AF-46B7-AABE-3D0595E6DBA0}">
      <dsp:nvSpPr>
        <dsp:cNvPr id="0" name=""/>
        <dsp:cNvSpPr/>
      </dsp:nvSpPr>
      <dsp:spPr>
        <a:xfrm>
          <a:off x="2729409" y="989455"/>
          <a:ext cx="444292" cy="44429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6EDC-86CC-4C58-AFCC-339E463B16BE}">
      <dsp:nvSpPr>
        <dsp:cNvPr id="0" name=""/>
        <dsp:cNvSpPr/>
      </dsp:nvSpPr>
      <dsp:spPr>
        <a:xfrm>
          <a:off x="2773838" y="1033885"/>
          <a:ext cx="355433" cy="35543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9A23F-3E52-4126-A9C4-51ADBFC2843D}">
      <dsp:nvSpPr>
        <dsp:cNvPr id="0" name=""/>
        <dsp:cNvSpPr/>
      </dsp:nvSpPr>
      <dsp:spPr>
        <a:xfrm rot="16200000">
          <a:off x="2218473" y="1989113"/>
          <a:ext cx="1288447" cy="2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2218473" y="1989113"/>
        <a:ext cx="1288447" cy="266575"/>
      </dsp:txXfrm>
    </dsp:sp>
    <dsp:sp modelId="{BF719707-ED57-43DE-9C7D-9CDD74B2BD01}">
      <dsp:nvSpPr>
        <dsp:cNvPr id="0" name=""/>
        <dsp:cNvSpPr/>
      </dsp:nvSpPr>
      <dsp:spPr>
        <a:xfrm>
          <a:off x="3040414" y="989455"/>
          <a:ext cx="888584" cy="177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Oslo is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divided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into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15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districts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(arrondissement)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3040414" y="989455"/>
        <a:ext cx="888584" cy="1777169"/>
      </dsp:txXfrm>
    </dsp:sp>
    <dsp:sp modelId="{223BAAD1-4585-4904-ABC4-4D1C0989A089}">
      <dsp:nvSpPr>
        <dsp:cNvPr id="0" name=""/>
        <dsp:cNvSpPr/>
      </dsp:nvSpPr>
      <dsp:spPr>
        <a:xfrm>
          <a:off x="4092441" y="989455"/>
          <a:ext cx="444292" cy="44429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0712B-642D-45D3-A20E-0D35847458B7}">
      <dsp:nvSpPr>
        <dsp:cNvPr id="0" name=""/>
        <dsp:cNvSpPr/>
      </dsp:nvSpPr>
      <dsp:spPr>
        <a:xfrm>
          <a:off x="4136871" y="1033885"/>
          <a:ext cx="355433" cy="3554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CD564-7550-43E6-B4CC-CE72C262DB20}">
      <dsp:nvSpPr>
        <dsp:cNvPr id="0" name=""/>
        <dsp:cNvSpPr/>
      </dsp:nvSpPr>
      <dsp:spPr>
        <a:xfrm rot="16200000">
          <a:off x="3581505" y="1989113"/>
          <a:ext cx="1288447" cy="2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3581505" y="1989113"/>
        <a:ext cx="1288447" cy="266575"/>
      </dsp:txXfrm>
    </dsp:sp>
    <dsp:sp modelId="{7E17F42D-18D9-4E41-9F65-F68842A36A01}">
      <dsp:nvSpPr>
        <dsp:cNvPr id="0" name=""/>
        <dsp:cNvSpPr/>
      </dsp:nvSpPr>
      <dsp:spPr>
        <a:xfrm>
          <a:off x="4403446" y="989455"/>
          <a:ext cx="906285" cy="177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NWI is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local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outpatient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clinic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for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four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districts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/>
          </a:r>
          <a:b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</a:b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(1,2,4 &amp; 7)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4403446" y="989455"/>
        <a:ext cx="906285" cy="1777169"/>
      </dsp:txXfrm>
    </dsp:sp>
    <dsp:sp modelId="{C2B031CC-E892-4989-864B-98CD937506F0}">
      <dsp:nvSpPr>
        <dsp:cNvPr id="0" name=""/>
        <dsp:cNvSpPr/>
      </dsp:nvSpPr>
      <dsp:spPr>
        <a:xfrm>
          <a:off x="5473174" y="989455"/>
          <a:ext cx="444292" cy="44429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66298-BB09-4397-94E7-24A40469D288}">
      <dsp:nvSpPr>
        <dsp:cNvPr id="0" name=""/>
        <dsp:cNvSpPr/>
      </dsp:nvSpPr>
      <dsp:spPr>
        <a:xfrm>
          <a:off x="5517604" y="1033885"/>
          <a:ext cx="355433" cy="355433"/>
        </a:xfrm>
        <a:prstGeom prst="pie">
          <a:avLst>
            <a:gd name="adj1" fmla="val 7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9E3BE-E914-4894-A4A4-33C272B99A11}">
      <dsp:nvSpPr>
        <dsp:cNvPr id="0" name=""/>
        <dsp:cNvSpPr/>
      </dsp:nvSpPr>
      <dsp:spPr>
        <a:xfrm rot="16200000">
          <a:off x="4962238" y="1989113"/>
          <a:ext cx="1288447" cy="2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4962238" y="1989113"/>
        <a:ext cx="1288447" cy="266575"/>
      </dsp:txXfrm>
    </dsp:sp>
    <dsp:sp modelId="{5E872E61-3988-48CA-9E93-D22BDC4A1B4A}">
      <dsp:nvSpPr>
        <dsp:cNvPr id="0" name=""/>
        <dsp:cNvSpPr/>
      </dsp:nvSpPr>
      <dsp:spPr>
        <a:xfrm>
          <a:off x="5784179" y="989455"/>
          <a:ext cx="888584" cy="177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Population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&lt;18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years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old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: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approx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. 35.000</a:t>
          </a:r>
          <a:endParaRPr lang="nb-NO" sz="1700" kern="120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5784179" y="989455"/>
        <a:ext cx="888584" cy="1777169"/>
      </dsp:txXfrm>
    </dsp:sp>
    <dsp:sp modelId="{3B37645A-2117-422E-AA30-B62269C998D6}">
      <dsp:nvSpPr>
        <dsp:cNvPr id="0" name=""/>
        <dsp:cNvSpPr/>
      </dsp:nvSpPr>
      <dsp:spPr>
        <a:xfrm>
          <a:off x="6836207" y="989455"/>
          <a:ext cx="444292" cy="44429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ED0E8-B315-4171-99CF-9BF11D56BB38}">
      <dsp:nvSpPr>
        <dsp:cNvPr id="0" name=""/>
        <dsp:cNvSpPr/>
      </dsp:nvSpPr>
      <dsp:spPr>
        <a:xfrm>
          <a:off x="6880636" y="1033885"/>
          <a:ext cx="355433" cy="3554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3F932-E53A-4C18-A497-F79DF708EC4D}">
      <dsp:nvSpPr>
        <dsp:cNvPr id="0" name=""/>
        <dsp:cNvSpPr/>
      </dsp:nvSpPr>
      <dsp:spPr>
        <a:xfrm rot="16200000">
          <a:off x="6325270" y="1989113"/>
          <a:ext cx="1288447" cy="2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i="0" kern="1200" dirty="0" smtClean="0">
              <a:solidFill>
                <a:schemeClr val="accent1"/>
              </a:solidFill>
              <a:latin typeface="Centaur" panose="02030504050205020304" pitchFamily="18" charset="0"/>
            </a:rPr>
            <a:t>1,2 and 4</a:t>
          </a:r>
          <a:endParaRPr lang="nb-NO" sz="2400" i="0" kern="1200" dirty="0">
            <a:solidFill>
              <a:schemeClr val="accent1"/>
            </a:solidFill>
            <a:latin typeface="Centaur" panose="02030504050205020304" pitchFamily="18" charset="0"/>
          </a:endParaRPr>
        </a:p>
      </dsp:txBody>
      <dsp:txXfrm>
        <a:off x="6325270" y="1989113"/>
        <a:ext cx="1288447" cy="266575"/>
      </dsp:txXfrm>
    </dsp:sp>
    <dsp:sp modelId="{1A6A1589-2C34-421B-BEA0-B9AA7B3BB609}">
      <dsp:nvSpPr>
        <dsp:cNvPr id="0" name=""/>
        <dsp:cNvSpPr/>
      </dsp:nvSpPr>
      <dsp:spPr>
        <a:xfrm>
          <a:off x="7147211" y="989455"/>
          <a:ext cx="977443" cy="177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Inner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city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east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(7: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west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 dirty="0" smtClean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In Oslo (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simplified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):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divide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between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the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east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and </a:t>
          </a:r>
          <a:r>
            <a:rPr lang="en-SG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west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side in terms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of</a:t>
          </a:r>
          <a:r>
            <a:rPr lang="nb-NO" sz="1700" kern="120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 </a:t>
          </a:r>
          <a:r>
            <a:rPr lang="en-GB" sz="1700" kern="1200" noProof="0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rPr>
            <a:t>wealth</a:t>
          </a:r>
          <a:endParaRPr lang="en-GB" sz="1700" kern="1200" noProof="0" dirty="0">
            <a:solidFill>
              <a:schemeClr val="tx2">
                <a:lumMod val="50000"/>
              </a:schemeClr>
            </a:solidFill>
            <a:latin typeface="Centaur" panose="02030504050205020304" pitchFamily="18" charset="0"/>
          </a:endParaRPr>
        </a:p>
      </dsp:txBody>
      <dsp:txXfrm>
        <a:off x="7147211" y="989455"/>
        <a:ext cx="977443" cy="177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2EEDF-2166-4D9F-83AC-1F88DE0685DF}" type="datetimeFigureOut">
              <a:rPr lang="nb-NO" smtClean="0"/>
              <a:t>19.06.2023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C0CDE-1E93-4D8E-876F-5955BDF676E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18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0CDE-1E93-4D8E-876F-5955BDF676E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889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>
                <a:solidFill>
                  <a:srgbClr val="000000"/>
                </a:solidFill>
              </a:rPr>
              <a:pPr/>
              <a:t>4</a:t>
            </a:fld>
            <a:endParaRPr lang="nb-NO" alt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561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0" y="-101599"/>
            <a:ext cx="12192000" cy="6426199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80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43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014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61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A5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59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89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23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buClr>
                <a:srgbClr val="004A93"/>
              </a:buClr>
              <a:defRPr sz="3200"/>
            </a:lvl1pPr>
            <a:lvl2pPr>
              <a:buClr>
                <a:srgbClr val="9CC5C9"/>
              </a:buClr>
              <a:defRPr sz="2800"/>
            </a:lvl2pPr>
            <a:lvl3pPr>
              <a:buClr>
                <a:srgbClr val="9CC5C9"/>
              </a:buClr>
              <a:defRPr sz="2400"/>
            </a:lvl3pPr>
            <a:lvl4pPr>
              <a:buClr>
                <a:srgbClr val="9CC5C9"/>
              </a:buClr>
              <a:defRPr sz="2000"/>
            </a:lvl4pPr>
            <a:lvl5pPr>
              <a:buClr>
                <a:srgbClr val="9CC5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563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PPT_bunnnorsk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027"/>
            <a:ext cx="12192000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186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9200" y="6418607"/>
            <a:ext cx="51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B732E1-1F70-4B90-B31C-01065873BEEF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Bilde 6" descr="PPT_bunnnorsk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616"/>
          <a:stretch/>
        </p:blipFill>
        <p:spPr bwMode="auto">
          <a:xfrm>
            <a:off x="-23665" y="6412309"/>
            <a:ext cx="579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PPT_bunnnors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78" y="6412309"/>
            <a:ext cx="914400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A9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i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043954" y="0"/>
            <a:ext cx="7920318" cy="4464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2598131"/>
            <a:ext cx="10363200" cy="165576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A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brief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presentation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of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our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history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and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of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the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institute</a:t>
            </a:r>
            <a:r>
              <a:rPr lang="nb-NO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today</a:t>
            </a:r>
          </a:p>
          <a:p>
            <a:r>
              <a:rPr lang="nb-NO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by</a:t>
            </a:r>
          </a:p>
          <a:p>
            <a:r>
              <a:rPr lang="nb-NO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Benedicte Skirbekk, MD </a:t>
            </a:r>
            <a:r>
              <a:rPr lang="en-GB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PhD</a:t>
            </a:r>
            <a:r>
              <a:rPr lang="nb-NO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, Head </a:t>
            </a:r>
            <a:r>
              <a:rPr lang="en-GB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of</a:t>
            </a:r>
            <a:r>
              <a:rPr lang="nb-NO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 NWI</a:t>
            </a:r>
          </a:p>
          <a:p>
            <a:r>
              <a:rPr lang="nb-NO" i="1" dirty="0" smtClean="0">
                <a:solidFill>
                  <a:schemeClr val="accent3">
                    <a:lumMod val="50000"/>
                  </a:schemeClr>
                </a:solidFill>
                <a:latin typeface="Centaur" panose="02030504050205020304" pitchFamily="18" charset="0"/>
              </a:rPr>
              <a:t>bski@lds.no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2116087"/>
          </a:xfrm>
        </p:spPr>
        <p:txBody>
          <a:bodyPr/>
          <a:lstStyle/>
          <a:p>
            <a:r>
              <a:rPr lang="en-GB" dirty="0" err="1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aur" panose="02030504050205020304" pitchFamily="18" charset="0"/>
              </a:rPr>
              <a:t>Nic</a:t>
            </a:r>
            <a:r>
              <a:rPr lang="nb-NO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aur" panose="02030504050205020304" pitchFamily="18" charset="0"/>
              </a:rPr>
              <a:t> Waals </a:t>
            </a:r>
            <a:r>
              <a:rPr lang="en-GB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aur" panose="02030504050205020304" pitchFamily="18" charset="0"/>
              </a:rPr>
              <a:t>Institute</a:t>
            </a:r>
            <a:endParaRPr lang="en-GB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aur" panose="02030504050205020304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164976" y="-1"/>
            <a:ext cx="255495" cy="49464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448" y="3661995"/>
            <a:ext cx="2113207" cy="264151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3373207" y="2186571"/>
            <a:ext cx="5261811" cy="91281"/>
          </a:xfrm>
          <a:prstGeom prst="mathMin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8486274" y="351219"/>
            <a:ext cx="3462919" cy="1325563"/>
          </a:xfrm>
        </p:spPr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Nic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  <a:cs typeface="Courier New" panose="02070309020205020404" pitchFamily="49" charset="0"/>
              </a:rPr>
              <a:t>Waal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/>
            </a:r>
            <a:br>
              <a:rPr lang="nb-NO" dirty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</a:br>
            <a:r>
              <a:rPr lang="nb-NO" sz="1400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1905-1960</a:t>
            </a:r>
            <a:endParaRPr lang="nb-NO" sz="1400" dirty="0"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  <a:latin typeface="Centaur" panose="02030504050205020304" pitchFamily="18" charset="0"/>
            </a:endParaRPr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3692"/>
          <a:stretch/>
        </p:blipFill>
        <p:spPr>
          <a:xfrm>
            <a:off x="396374" y="332057"/>
            <a:ext cx="2566548" cy="2585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23" y="332057"/>
            <a:ext cx="5128642" cy="5651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4" y="3526039"/>
            <a:ext cx="2566548" cy="1814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kstSylinder 15"/>
          <p:cNvSpPr txBox="1"/>
          <p:nvPr/>
        </p:nvSpPr>
        <p:spPr>
          <a:xfrm>
            <a:off x="396375" y="5444406"/>
            <a:ext cx="256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Nic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Waals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Institute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moved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in to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our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current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premises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in 1969 </a:t>
            </a:r>
            <a:endParaRPr lang="nb-NO" sz="1200" dirty="0">
              <a:solidFill>
                <a:schemeClr val="accent1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Centaur" panose="02030504050205020304" pitchFamily="18" charset="0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96374" y="2880883"/>
            <a:ext cx="256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From «The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history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of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aur" panose="02030504050205020304" pitchFamily="18" charset="0"/>
              </a:rPr>
              <a:t> IACAPAP» by Kari Schleimer</a:t>
            </a:r>
            <a:endParaRPr lang="nb-NO" sz="1200" dirty="0">
              <a:solidFill>
                <a:schemeClr val="accent1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Centaur" panose="020305040502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7619895"/>
              </p:ext>
            </p:extLst>
          </p:nvPr>
        </p:nvGraphicFramePr>
        <p:xfrm>
          <a:off x="8486274" y="1861860"/>
          <a:ext cx="3462919" cy="429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ktangel 2"/>
          <p:cNvSpPr/>
          <p:nvPr/>
        </p:nvSpPr>
        <p:spPr>
          <a:xfrm>
            <a:off x="3093347" y="208547"/>
            <a:ext cx="34350" cy="5951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 rot="5400000">
            <a:off x="1677930" y="2035694"/>
            <a:ext cx="34350" cy="2696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56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2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425" y="1512952"/>
            <a:ext cx="3711575" cy="3921125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52425" y="187389"/>
            <a:ext cx="10515600" cy="1325563"/>
          </a:xfrm>
        </p:spPr>
        <p:txBody>
          <a:bodyPr/>
          <a:lstStyle/>
          <a:p>
            <a:r>
              <a:rPr lang="nb-NO" dirty="0" err="1" smtClean="0">
                <a:solidFill>
                  <a:schemeClr val="accent1"/>
                </a:solidFill>
                <a:latin typeface="Centaur" panose="02030504050205020304" pitchFamily="18" charset="0"/>
              </a:rPr>
              <a:t>Nic</a:t>
            </a:r>
            <a:r>
              <a:rPr lang="nb-NO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Waals </a:t>
            </a:r>
            <a:r>
              <a:rPr lang="en-GB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Institute</a:t>
            </a:r>
            <a:r>
              <a:rPr lang="nb-NO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(NWI) </a:t>
            </a:r>
            <a:endParaRPr lang="nb-NO" dirty="0">
              <a:solidFill>
                <a:schemeClr val="accent1"/>
              </a:solidFill>
              <a:latin typeface="Centaur" panose="020305040502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2072875"/>
              </p:ext>
            </p:extLst>
          </p:nvPr>
        </p:nvGraphicFramePr>
        <p:xfrm>
          <a:off x="352425" y="850171"/>
          <a:ext cx="8128000" cy="375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lassholder for innhold 3"/>
          <p:cNvPicPr>
            <a:picLocks noChangeAspect="1"/>
          </p:cNvPicPr>
          <p:nvPr/>
        </p:nvPicPr>
        <p:blipFill rotWithShape="1">
          <a:blip r:embed="rId9"/>
          <a:srcRect l="6472" t="66740" r="61035"/>
          <a:stretch/>
        </p:blipFill>
        <p:spPr>
          <a:xfrm>
            <a:off x="8742948" y="4150361"/>
            <a:ext cx="1187115" cy="1283716"/>
          </a:xfrm>
          <a:prstGeom prst="rect">
            <a:avLst/>
          </a:prstGeom>
        </p:spPr>
      </p:pic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3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359018" cy="8382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Characteristics</a:t>
            </a:r>
            <a:r>
              <a:rPr lang="nb-NO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</a:t>
            </a:r>
            <a:r>
              <a:rPr lang="en-GB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of</a:t>
            </a:r>
            <a:r>
              <a:rPr lang="nb-NO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</a:t>
            </a:r>
            <a:r>
              <a:rPr lang="en-GB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the</a:t>
            </a:r>
            <a:r>
              <a:rPr lang="nb-NO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</a:t>
            </a:r>
            <a:r>
              <a:rPr lang="en-GB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inner</a:t>
            </a:r>
            <a:r>
              <a:rPr lang="nb-NO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city </a:t>
            </a:r>
            <a:r>
              <a:rPr lang="en-GB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east</a:t>
            </a:r>
            <a:r>
              <a:rPr lang="nb-NO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 </a:t>
            </a:r>
            <a:r>
              <a:rPr lang="en-GB" sz="3200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population</a:t>
            </a:r>
            <a:endParaRPr lang="en-GB" sz="3200" dirty="0">
              <a:solidFill>
                <a:schemeClr val="accent1"/>
              </a:solidFill>
              <a:latin typeface="Centaur" panose="02030504050205020304" pitchFamily="18" charset="0"/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6168008" y="1510927"/>
            <a:ext cx="5886410" cy="383869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Compared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to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the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Oslo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average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</a:t>
            </a:r>
            <a:endParaRPr lang="nb-NO" sz="2000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Population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growth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		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80 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% </a:t>
            </a:r>
            <a:r>
              <a:rPr lang="en-GB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higher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Low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income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households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with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children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30 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% 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more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Cramped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quarters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with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children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	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35 % 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more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Single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parent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households:			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28 % more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School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drop-out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16-19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years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 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	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49 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% 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more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Used cannabis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		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90 % 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more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Lung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cancer (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new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cases):	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	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30 % 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more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Life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expectancy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men: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		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3,7 y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shorter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 </a:t>
            </a:r>
            <a:endParaRPr lang="nb-NO" sz="1800" dirty="0">
              <a:solidFill>
                <a:schemeClr val="accent2"/>
              </a:solidFill>
              <a:latin typeface="Centaur" panose="020305040502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Life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expectancy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women</a:t>
            </a:r>
            <a:r>
              <a:rPr lang="nb-NO" sz="18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  <a:r>
              <a:rPr lang="nb-NO" sz="1800" dirty="0">
                <a:solidFill>
                  <a:schemeClr val="accent1"/>
                </a:solidFill>
                <a:latin typeface="Centaur" panose="02030504050205020304" pitchFamily="18" charset="0"/>
              </a:rPr>
              <a:t>		</a:t>
            </a:r>
            <a:r>
              <a:rPr lang="nb-NO" sz="1800" dirty="0">
                <a:solidFill>
                  <a:schemeClr val="accent2"/>
                </a:solidFill>
                <a:latin typeface="Centaur" panose="02030504050205020304" pitchFamily="18" charset="0"/>
              </a:rPr>
              <a:t>2,2 y</a:t>
            </a:r>
            <a:r>
              <a:rPr lang="nb-NO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 </a:t>
            </a:r>
            <a:r>
              <a:rPr lang="en-GB" sz="1800" dirty="0" smtClean="0">
                <a:solidFill>
                  <a:schemeClr val="accent2"/>
                </a:solidFill>
                <a:latin typeface="Centaur" panose="02030504050205020304" pitchFamily="18" charset="0"/>
              </a:rPr>
              <a:t>shorter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540067" y="6418264"/>
            <a:ext cx="51435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642385" y="5422279"/>
            <a:ext cx="1897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 eaLnBrk="1" hangingPunct="1">
              <a:spcBef>
                <a:spcPct val="20000"/>
              </a:spcBef>
              <a:buSzPct val="75000"/>
            </a:pPr>
            <a:r>
              <a:rPr lang="nb-NO" sz="1400" i="1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Source: </a:t>
            </a:r>
            <a:r>
              <a:rPr lang="nb-NO" sz="1400" i="1" dirty="0">
                <a:solidFill>
                  <a:schemeClr val="accent1"/>
                </a:solidFill>
                <a:latin typeface="Centaur" panose="02030504050205020304" pitchFamily="18" charset="0"/>
                <a:hlinkClick r:id="rId3"/>
              </a:rPr>
              <a:t>www.fhi.no</a:t>
            </a:r>
            <a:r>
              <a:rPr lang="nb-NO" sz="1400" i="1" dirty="0">
                <a:solidFill>
                  <a:schemeClr val="accent1"/>
                </a:solidFill>
                <a:latin typeface="Centaur" panose="02030504050205020304" pitchFamily="18" charset="0"/>
              </a:rPr>
              <a:t> </a:t>
            </a:r>
          </a:p>
        </p:txBody>
      </p:sp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066" y="1428503"/>
            <a:ext cx="3711575" cy="3921126"/>
          </a:xfrm>
          <a:prstGeom prst="rect">
            <a:avLst/>
          </a:prstGeom>
        </p:spPr>
      </p:pic>
      <p:pic>
        <p:nvPicPr>
          <p:cNvPr id="12" name="Plassholder for innho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66" y="1428501"/>
            <a:ext cx="3711575" cy="39211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Rektangel 6"/>
          <p:cNvSpPr/>
          <p:nvPr/>
        </p:nvSpPr>
        <p:spPr>
          <a:xfrm>
            <a:off x="1909483" y="2296133"/>
            <a:ext cx="1144833" cy="121023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31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76853"/>
            <a:ext cx="6320590" cy="709694"/>
          </a:xfrm>
        </p:spPr>
        <p:txBody>
          <a:bodyPr>
            <a:noAutofit/>
          </a:bodyPr>
          <a:lstStyle/>
          <a:p>
            <a:r>
              <a:rPr lang="en-GB" sz="2524" dirty="0" smtClean="0">
                <a:solidFill>
                  <a:schemeClr val="accent1"/>
                </a:solidFill>
                <a:latin typeface="Centaur" panose="02030504050205020304" pitchFamily="18" charset="0"/>
              </a:rPr>
              <a:t>INPATIENT CAPACITY IN OSLO IS LIMITED</a:t>
            </a:r>
            <a:endParaRPr lang="en-GB" sz="2524" dirty="0">
              <a:solidFill>
                <a:schemeClr val="accent1"/>
              </a:solidFill>
              <a:latin typeface="Centaur" panose="020305040502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2769" y="1223043"/>
            <a:ext cx="6027821" cy="483887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Oslo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University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Hospital (OUS): </a:t>
            </a:r>
            <a:b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</a:b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Inpatient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CAMHS for 12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of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Oslo’s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15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districts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,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including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the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Lovisenberg area</a:t>
            </a:r>
            <a:b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</a:br>
            <a:r>
              <a:rPr lang="nb-NO" sz="22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(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Population</a:t>
            </a: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&lt;18 yrs: 107.000</a:t>
            </a:r>
            <a:r>
              <a:rPr lang="nb-NO" sz="2200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)</a:t>
            </a:r>
          </a:p>
          <a:p>
            <a:pPr marL="0" indent="0">
              <a:buClr>
                <a:schemeClr val="tx2"/>
              </a:buClr>
              <a:buNone/>
            </a:pPr>
            <a:endParaRPr lang="nb-NO" sz="900" dirty="0" smtClean="0">
              <a:solidFill>
                <a:schemeClr val="tx2"/>
              </a:solidFill>
              <a:latin typeface="Centaur" panose="02030504050205020304" pitchFamily="18" charset="0"/>
            </a:endParaRPr>
          </a:p>
          <a:p>
            <a:pPr lvl="1">
              <a:buFont typeface="Calibri" panose="020F0502020204030204" pitchFamily="34" charset="0"/>
              <a:buChar char="→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5 beds in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acute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inpatient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ward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for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adolescents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b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(13-17yrs)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6 beds in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elective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inpatient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ward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for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adolescents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b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(13-17yrs)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6 beds in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elective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inpatient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ward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for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children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b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(4-14yrs)</a:t>
            </a:r>
          </a:p>
          <a:p>
            <a:pPr marL="457200" lvl="1" indent="0">
              <a:buNone/>
            </a:pPr>
            <a:endParaRPr lang="nb-NO" dirty="0">
              <a:solidFill>
                <a:schemeClr val="tx2"/>
              </a:solidFill>
              <a:latin typeface="Centaur" panose="020305040502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Outpatient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clinics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therefore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need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to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provide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treatment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to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patients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with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severe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conditions</a:t>
            </a:r>
          </a:p>
          <a:p>
            <a:pPr lvl="1"/>
            <a:endParaRPr lang="nb-NO" dirty="0">
              <a:latin typeface="Centaur" panose="02030504050205020304" pitchFamily="18" charset="0"/>
            </a:endParaRP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696" y="365127"/>
            <a:ext cx="5373520" cy="56769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Minus 4"/>
          <p:cNvSpPr/>
          <p:nvPr/>
        </p:nvSpPr>
        <p:spPr>
          <a:xfrm>
            <a:off x="-1106209" y="1059912"/>
            <a:ext cx="8469116" cy="53271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41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5221" y="365128"/>
            <a:ext cx="11101137" cy="1030536"/>
          </a:xfrm>
          <a:solidFill>
            <a:schemeClr val="accent3">
              <a:lumMod val="20000"/>
              <a:lumOff val="80000"/>
              <a:alpha val="73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NWIs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treatment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services</a:t>
            </a:r>
            <a:endParaRPr lang="nb-NO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839789" y="1690690"/>
            <a:ext cx="4614527" cy="637922"/>
          </a:xfrm>
          <a:solidFill>
            <a:schemeClr val="accent3">
              <a:lumMod val="20000"/>
              <a:lumOff val="80000"/>
              <a:alpha val="73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In-house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departments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		</a:t>
            </a:r>
            <a:endParaRPr lang="nb-NO" dirty="0">
              <a:solidFill>
                <a:schemeClr val="tx2"/>
              </a:solidFill>
              <a:latin typeface="Centaur" panose="02030504050205020304" pitchFamily="18" charset="0"/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14527" cy="3684588"/>
          </a:xfrm>
          <a:solidFill>
            <a:schemeClr val="accent3">
              <a:lumMod val="20000"/>
              <a:lumOff val="80000"/>
              <a:alpha val="73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Infant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/</a:t>
            </a:r>
            <a:r>
              <a:rPr lang="nb-NO" dirty="0" err="1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preschool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d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epartment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(0-6 yrs, and pregnant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women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Child (7-12 yrs)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department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Adolescent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department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(13-18+ yrs)</a:t>
            </a:r>
            <a:endParaRPr lang="nb-NO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3"/>
          </p:nvPr>
        </p:nvSpPr>
        <p:spPr>
          <a:xfrm>
            <a:off x="6172201" y="1690690"/>
            <a:ext cx="4614528" cy="637922"/>
          </a:xfrm>
          <a:solidFill>
            <a:schemeClr val="accent3">
              <a:lumMod val="20000"/>
              <a:lumOff val="80000"/>
              <a:alpha val="73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Home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treatment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aur" panose="02030504050205020304" pitchFamily="18" charset="0"/>
              </a:rPr>
              <a:t>departments</a:t>
            </a:r>
            <a:r>
              <a:rPr lang="nb-NO" dirty="0" smtClean="0">
                <a:solidFill>
                  <a:schemeClr val="tx2"/>
                </a:solidFill>
                <a:latin typeface="Centaur" panose="02030504050205020304" pitchFamily="18" charset="0"/>
              </a:rPr>
              <a:t>/teams</a:t>
            </a:r>
            <a:endParaRPr lang="nb-NO" dirty="0">
              <a:solidFill>
                <a:schemeClr val="tx2"/>
              </a:solidFill>
              <a:latin typeface="Centaur" panose="02030504050205020304" pitchFamily="18" charset="0"/>
            </a:endParaRP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4614528" cy="3684588"/>
          </a:xfrm>
          <a:solidFill>
            <a:schemeClr val="accent3">
              <a:lumMod val="20000"/>
              <a:lumOff val="80000"/>
              <a:alpha val="73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Ambulant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department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Home/arena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flexible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treatment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unit</a:t>
            </a:r>
            <a:endParaRPr lang="nb-NO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FACT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young teams</a:t>
            </a:r>
            <a:endParaRPr lang="en-GB" dirty="0" smtClean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b-NO" dirty="0" err="1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Crisis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  <a:r>
              <a:rPr lang="nb-NO" dirty="0" err="1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Intervention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and Home </a:t>
            </a:r>
            <a:r>
              <a:rPr lang="nb-NO" dirty="0" err="1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Treatment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 Unit</a:t>
            </a:r>
            <a:endParaRPr lang="en-GB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6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S_tema">
  <a:themeElements>
    <a:clrScheme name="LD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5C9"/>
      </a:accent1>
      <a:accent2>
        <a:srgbClr val="FF6600"/>
      </a:accent2>
      <a:accent3>
        <a:srgbClr val="8C7B70"/>
      </a:accent3>
      <a:accent4>
        <a:srgbClr val="FFCF2E"/>
      </a:accent4>
      <a:accent5>
        <a:srgbClr val="004691"/>
      </a:accent5>
      <a:accent6>
        <a:srgbClr val="77B522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08684F8-A804-4610-A4AC-C2EB4DBDF6CE}" vid="{9AE8E229-9C1E-4426-8FD1-8BCCA8F3A56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966</TotalTime>
  <Words>247</Words>
  <Application>Microsoft Office PowerPoint</Application>
  <PresentationFormat>Widescreen</PresentationFormat>
  <Paragraphs>63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Centaur</vt:lpstr>
      <vt:lpstr>Courier New</vt:lpstr>
      <vt:lpstr>Wingdings</vt:lpstr>
      <vt:lpstr>LDS_tema</vt:lpstr>
      <vt:lpstr>Nic Waals Institute</vt:lpstr>
      <vt:lpstr>Nic Waal 1905-1960</vt:lpstr>
      <vt:lpstr>Nic Waals Institute (NWI) </vt:lpstr>
      <vt:lpstr>Characteristics of the inner city east population</vt:lpstr>
      <vt:lpstr>INPATIENT CAPACITY IN OSLO IS LIMITED</vt:lpstr>
      <vt:lpstr>NWIs treatment services</vt:lpstr>
    </vt:vector>
  </TitlesOfParts>
  <Company>Lovisenberg Diakonale Sykehus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 Waal’s Institute</dc:title>
  <dc:creator>Anne Benedicte Skirbekk</dc:creator>
  <cp:lastModifiedBy>Anne Benedicte Skirbekk</cp:lastModifiedBy>
  <cp:revision>50</cp:revision>
  <dcterms:created xsi:type="dcterms:W3CDTF">2023-06-09T14:31:57Z</dcterms:created>
  <dcterms:modified xsi:type="dcterms:W3CDTF">2023-06-19T14:45:44Z</dcterms:modified>
</cp:coreProperties>
</file>